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16"/>
  </p:notesMasterIdLst>
  <p:handoutMasterIdLst>
    <p:handoutMasterId r:id="rId17"/>
  </p:handoutMasterIdLst>
  <p:sldIdLst>
    <p:sldId id="292" r:id="rId2"/>
    <p:sldId id="374" r:id="rId3"/>
    <p:sldId id="386" r:id="rId4"/>
    <p:sldId id="388" r:id="rId5"/>
    <p:sldId id="389" r:id="rId6"/>
    <p:sldId id="387" r:id="rId7"/>
    <p:sldId id="390" r:id="rId8"/>
    <p:sldId id="391" r:id="rId9"/>
    <p:sldId id="392" r:id="rId10"/>
    <p:sldId id="395" r:id="rId11"/>
    <p:sldId id="396" r:id="rId12"/>
    <p:sldId id="393" r:id="rId13"/>
    <p:sldId id="397" r:id="rId14"/>
    <p:sldId id="394" r:id="rId15"/>
  </p:sldIdLst>
  <p:sldSz cx="12192000" cy="6858000"/>
  <p:notesSz cx="6858000" cy="9144000"/>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66"/>
    <a:srgbClr val="FF6600"/>
    <a:srgbClr val="CC3300"/>
    <a:srgbClr val="9E9E9E"/>
    <a:srgbClr val="FF3300"/>
    <a:srgbClr val="DEDEDE"/>
    <a:srgbClr val="FFBE00"/>
    <a:srgbClr val="BE0E32"/>
    <a:srgbClr val="F65912"/>
    <a:srgbClr val="9999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Styl pośredni 4 — Ak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90867" autoAdjust="0"/>
  </p:normalViewPr>
  <p:slideViewPr>
    <p:cSldViewPr snapToGrid="0">
      <p:cViewPr varScale="1">
        <p:scale>
          <a:sx n="104" d="100"/>
          <a:sy n="104" d="100"/>
        </p:scale>
        <p:origin x="594" y="102"/>
      </p:cViewPr>
      <p:guideLst/>
    </p:cSldViewPr>
  </p:slideViewPr>
  <p:outlineViewPr>
    <p:cViewPr>
      <p:scale>
        <a:sx n="33" d="100"/>
        <a:sy n="33" d="100"/>
      </p:scale>
      <p:origin x="0" y="-3810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pieChart>
        <c:varyColors val="1"/>
        <c:dLbls>
          <c:showLegendKey val="0"/>
          <c:showVal val="0"/>
          <c:showCatName val="0"/>
          <c:showSerName val="0"/>
          <c:showPercent val="0"/>
          <c:showBubbleSize val="0"/>
          <c:showLeaderLines val="0"/>
        </c:dLbls>
        <c:firstSliceAng val="8"/>
      </c:pieChart>
      <c:spPr>
        <a:noFill/>
        <a:ln>
          <a:noFill/>
        </a:ln>
        <a:effectLst/>
      </c:spPr>
    </c:plotArea>
    <c:plotVisOnly val="1"/>
    <c:dispBlanksAs val="gap"/>
    <c:showDLblsOverMax val="0"/>
  </c:chart>
  <c:spPr>
    <a:noFill/>
    <a:ln>
      <a:noFill/>
    </a:ln>
    <a:effectLst/>
  </c:spPr>
  <c:txPr>
    <a:bodyPr/>
    <a:lstStyle/>
    <a:p>
      <a:pPr>
        <a:defRPr/>
      </a:pPr>
      <a:endParaRPr lang="et-E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4A297E-F49E-7F45-8730-AF9188B355CC}" type="datetimeFigureOut">
              <a:rPr lang="en-GB" smtClean="0"/>
              <a:t>07/04/2017</a:t>
            </a:fld>
            <a:endParaRPr lang="en-GB"/>
          </a:p>
        </p:txBody>
      </p:sp>
      <p:sp>
        <p:nvSpPr>
          <p:cNvPr id="4" name="Espace réservé du pied de page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Espace réservé du numéro de diapositiv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8912FE-06C5-FB4B-8F39-6582D10B1377}" type="slidenum">
              <a:rPr lang="en-GB" smtClean="0"/>
              <a:t>‹#›</a:t>
            </a:fld>
            <a:endParaRPr lang="en-GB"/>
          </a:p>
        </p:txBody>
      </p:sp>
    </p:spTree>
    <p:extLst>
      <p:ext uri="{BB962C8B-B14F-4D97-AF65-F5344CB8AC3E}">
        <p14:creationId xmlns:p14="http://schemas.microsoft.com/office/powerpoint/2010/main" val="1350266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l-PL"/>
          </a:p>
        </p:txBody>
      </p:sp>
      <p:sp>
        <p:nvSpPr>
          <p:cNvPr id="3" name="Symbol zastępczy daty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2235D-FE83-43AD-9BB2-631D39488C43}" type="datetimeFigureOut">
              <a:rPr lang="pl-PL" smtClean="0"/>
              <a:t>07.04.2017</a:t>
            </a:fld>
            <a:endParaRPr lang="pl-PL"/>
          </a:p>
        </p:txBody>
      </p:sp>
      <p:sp>
        <p:nvSpPr>
          <p:cNvPr id="4" name="Symbol zastępczy obrazu slajd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l-PL"/>
          </a:p>
        </p:txBody>
      </p:sp>
      <p:sp>
        <p:nvSpPr>
          <p:cNvPr id="5" name="Symbol zastępczy notatek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l-PL"/>
              <a:t>Kliknij, aby edytować style wzorca tekstu</a:t>
            </a:r>
          </a:p>
          <a:p>
            <a:pPr lvl="1"/>
            <a:r>
              <a:rPr lang="pl-PL"/>
              <a:t>Drugi poziom</a:t>
            </a:r>
          </a:p>
          <a:p>
            <a:pPr lvl="2"/>
            <a:r>
              <a:rPr lang="pl-PL"/>
              <a:t>Trzeci poziom</a:t>
            </a:r>
          </a:p>
          <a:p>
            <a:pPr lvl="3"/>
            <a:r>
              <a:rPr lang="pl-PL"/>
              <a:t>Czwarty poziom</a:t>
            </a:r>
          </a:p>
          <a:p>
            <a:pPr lvl="4"/>
            <a:r>
              <a:rPr lang="pl-PL"/>
              <a:t>Piąty poziom</a:t>
            </a:r>
          </a:p>
        </p:txBody>
      </p:sp>
      <p:sp>
        <p:nvSpPr>
          <p:cNvPr id="6" name="Symbol zastępczy stopki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0F7FB3-D7DB-4DC7-87A2-96685E356CAC}" type="slidenum">
              <a:rPr lang="pl-PL" smtClean="0"/>
              <a:t>‹#›</a:t>
            </a:fld>
            <a:endParaRPr lang="pl-PL"/>
          </a:p>
        </p:txBody>
      </p:sp>
    </p:spTree>
    <p:extLst>
      <p:ext uri="{BB962C8B-B14F-4D97-AF65-F5344CB8AC3E}">
        <p14:creationId xmlns:p14="http://schemas.microsoft.com/office/powerpoint/2010/main" val="4697791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Suurte all pean silmas neid, mille kallal töötab pidevalt rohkem, kui 5 </a:t>
            </a:r>
            <a:r>
              <a:rPr lang="et-EE" dirty="0" err="1"/>
              <a:t>frontend</a:t>
            </a:r>
            <a:r>
              <a:rPr lang="et-EE" dirty="0"/>
              <a:t> arendajat.</a:t>
            </a:r>
          </a:p>
        </p:txBody>
      </p:sp>
      <p:sp>
        <p:nvSpPr>
          <p:cNvPr id="4" name="Slide Number Placeholder 3"/>
          <p:cNvSpPr>
            <a:spLocks noGrp="1"/>
          </p:cNvSpPr>
          <p:nvPr>
            <p:ph type="sldNum" sz="quarter" idx="10"/>
          </p:nvPr>
        </p:nvSpPr>
        <p:spPr/>
        <p:txBody>
          <a:bodyPr/>
          <a:lstStyle/>
          <a:p>
            <a:fld id="{760F7FB3-D7DB-4DC7-87A2-96685E356CAC}" type="slidenum">
              <a:rPr lang="pl-PL" smtClean="0"/>
              <a:t>4</a:t>
            </a:fld>
            <a:endParaRPr lang="pl-PL"/>
          </a:p>
        </p:txBody>
      </p:sp>
    </p:spTree>
    <p:extLst>
      <p:ext uri="{BB962C8B-B14F-4D97-AF65-F5344CB8AC3E}">
        <p14:creationId xmlns:p14="http://schemas.microsoft.com/office/powerpoint/2010/main" val="994984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Angular</a:t>
            </a:r>
            <a:r>
              <a:rPr lang="et-EE" dirty="0"/>
              <a:t> </a:t>
            </a:r>
            <a:r>
              <a:rPr lang="et-EE" dirty="0" err="1"/>
              <a:t>Universal</a:t>
            </a:r>
            <a:r>
              <a:rPr lang="et-EE" dirty="0"/>
              <a:t> – </a:t>
            </a:r>
            <a:r>
              <a:rPr lang="et-EE" dirty="0" err="1"/>
              <a:t>merged</a:t>
            </a:r>
            <a:r>
              <a:rPr lang="et-EE" dirty="0"/>
              <a:t> </a:t>
            </a:r>
            <a:r>
              <a:rPr lang="et-EE" dirty="0" err="1"/>
              <a:t>with</a:t>
            </a:r>
            <a:r>
              <a:rPr lang="et-EE" dirty="0"/>
              <a:t> </a:t>
            </a:r>
            <a:r>
              <a:rPr lang="et-EE" dirty="0" err="1"/>
              <a:t>master</a:t>
            </a:r>
            <a:endParaRPr lang="et-EE" dirty="0"/>
          </a:p>
        </p:txBody>
      </p:sp>
      <p:sp>
        <p:nvSpPr>
          <p:cNvPr id="4" name="Slide Number Placeholder 3"/>
          <p:cNvSpPr>
            <a:spLocks noGrp="1"/>
          </p:cNvSpPr>
          <p:nvPr>
            <p:ph type="sldNum" sz="quarter" idx="10"/>
          </p:nvPr>
        </p:nvSpPr>
        <p:spPr/>
        <p:txBody>
          <a:bodyPr/>
          <a:lstStyle/>
          <a:p>
            <a:fld id="{760F7FB3-D7DB-4DC7-87A2-96685E356CAC}" type="slidenum">
              <a:rPr lang="pl-PL" smtClean="0"/>
              <a:t>5</a:t>
            </a:fld>
            <a:endParaRPr lang="pl-PL"/>
          </a:p>
        </p:txBody>
      </p:sp>
    </p:spTree>
    <p:extLst>
      <p:ext uri="{BB962C8B-B14F-4D97-AF65-F5344CB8AC3E}">
        <p14:creationId xmlns:p14="http://schemas.microsoft.com/office/powerpoint/2010/main" val="467954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Angular</a:t>
            </a:r>
            <a:r>
              <a:rPr lang="et-EE" dirty="0"/>
              <a:t> </a:t>
            </a:r>
            <a:r>
              <a:rPr lang="et-EE" dirty="0" err="1"/>
              <a:t>Universal</a:t>
            </a:r>
            <a:r>
              <a:rPr lang="et-EE" dirty="0"/>
              <a:t> – </a:t>
            </a:r>
            <a:r>
              <a:rPr lang="et-EE" dirty="0" err="1"/>
              <a:t>merged</a:t>
            </a:r>
            <a:r>
              <a:rPr lang="et-EE" dirty="0"/>
              <a:t> </a:t>
            </a:r>
            <a:r>
              <a:rPr lang="et-EE" dirty="0" err="1"/>
              <a:t>with</a:t>
            </a:r>
            <a:r>
              <a:rPr lang="et-EE" dirty="0"/>
              <a:t> </a:t>
            </a:r>
            <a:r>
              <a:rPr lang="et-EE" dirty="0" err="1"/>
              <a:t>master</a:t>
            </a:r>
            <a:endParaRPr lang="et-EE" dirty="0"/>
          </a:p>
        </p:txBody>
      </p:sp>
      <p:sp>
        <p:nvSpPr>
          <p:cNvPr id="4" name="Slide Number Placeholder 3"/>
          <p:cNvSpPr>
            <a:spLocks noGrp="1"/>
          </p:cNvSpPr>
          <p:nvPr>
            <p:ph type="sldNum" sz="quarter" idx="10"/>
          </p:nvPr>
        </p:nvSpPr>
        <p:spPr/>
        <p:txBody>
          <a:bodyPr/>
          <a:lstStyle/>
          <a:p>
            <a:fld id="{760F7FB3-D7DB-4DC7-87A2-96685E356CAC}" type="slidenum">
              <a:rPr lang="pl-PL" smtClean="0"/>
              <a:t>6</a:t>
            </a:fld>
            <a:endParaRPr lang="pl-PL"/>
          </a:p>
        </p:txBody>
      </p:sp>
    </p:spTree>
    <p:extLst>
      <p:ext uri="{BB962C8B-B14F-4D97-AF65-F5344CB8AC3E}">
        <p14:creationId xmlns:p14="http://schemas.microsoft.com/office/powerpoint/2010/main" val="26700921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Moodul = </a:t>
            </a:r>
            <a:r>
              <a:rPr lang="et-EE" dirty="0" err="1"/>
              <a:t>featuur</a:t>
            </a:r>
            <a:r>
              <a:rPr lang="et-EE" dirty="0"/>
              <a:t> lähenemine</a:t>
            </a:r>
          </a:p>
        </p:txBody>
      </p:sp>
      <p:sp>
        <p:nvSpPr>
          <p:cNvPr id="4" name="Slide Number Placeholder 3"/>
          <p:cNvSpPr>
            <a:spLocks noGrp="1"/>
          </p:cNvSpPr>
          <p:nvPr>
            <p:ph type="sldNum" sz="quarter" idx="10"/>
          </p:nvPr>
        </p:nvSpPr>
        <p:spPr/>
        <p:txBody>
          <a:bodyPr/>
          <a:lstStyle/>
          <a:p>
            <a:fld id="{760F7FB3-D7DB-4DC7-87A2-96685E356CAC}" type="slidenum">
              <a:rPr lang="pl-PL" smtClean="0"/>
              <a:t>7</a:t>
            </a:fld>
            <a:endParaRPr lang="pl-PL"/>
          </a:p>
        </p:txBody>
      </p:sp>
    </p:spTree>
    <p:extLst>
      <p:ext uri="{BB962C8B-B14F-4D97-AF65-F5344CB8AC3E}">
        <p14:creationId xmlns:p14="http://schemas.microsoft.com/office/powerpoint/2010/main" val="14770314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10"/>
          </p:nvPr>
        </p:nvSpPr>
        <p:spPr/>
        <p:txBody>
          <a:bodyPr/>
          <a:lstStyle/>
          <a:p>
            <a:fld id="{760F7FB3-D7DB-4DC7-87A2-96685E356CAC}" type="slidenum">
              <a:rPr lang="pl-PL" smtClean="0"/>
              <a:t>8</a:t>
            </a:fld>
            <a:endParaRPr lang="pl-PL"/>
          </a:p>
        </p:txBody>
      </p:sp>
    </p:spTree>
    <p:extLst>
      <p:ext uri="{BB962C8B-B14F-4D97-AF65-F5344CB8AC3E}">
        <p14:creationId xmlns:p14="http://schemas.microsoft.com/office/powerpoint/2010/main" val="1416079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t-EE" dirty="0"/>
          </a:p>
        </p:txBody>
      </p:sp>
      <p:sp>
        <p:nvSpPr>
          <p:cNvPr id="4" name="Slide Number Placeholder 3"/>
          <p:cNvSpPr>
            <a:spLocks noGrp="1"/>
          </p:cNvSpPr>
          <p:nvPr>
            <p:ph type="sldNum" sz="quarter" idx="10"/>
          </p:nvPr>
        </p:nvSpPr>
        <p:spPr/>
        <p:txBody>
          <a:bodyPr/>
          <a:lstStyle/>
          <a:p>
            <a:fld id="{760F7FB3-D7DB-4DC7-87A2-96685E356CAC}" type="slidenum">
              <a:rPr lang="pl-PL" smtClean="0"/>
              <a:t>9</a:t>
            </a:fld>
            <a:endParaRPr lang="pl-PL"/>
          </a:p>
        </p:txBody>
      </p:sp>
    </p:spTree>
    <p:extLst>
      <p:ext uri="{BB962C8B-B14F-4D97-AF65-F5344CB8AC3E}">
        <p14:creationId xmlns:p14="http://schemas.microsoft.com/office/powerpoint/2010/main" val="31341149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err="1"/>
              <a:t>Production</a:t>
            </a:r>
            <a:r>
              <a:rPr lang="et-EE" dirty="0"/>
              <a:t> vs Test pakid</a:t>
            </a:r>
            <a:br>
              <a:rPr lang="et-EE" dirty="0"/>
            </a:br>
            <a:r>
              <a:rPr lang="et-EE" dirty="0" err="1"/>
              <a:t>Unit</a:t>
            </a:r>
            <a:r>
              <a:rPr lang="et-EE" dirty="0"/>
              <a:t> testid: </a:t>
            </a:r>
          </a:p>
        </p:txBody>
      </p:sp>
      <p:sp>
        <p:nvSpPr>
          <p:cNvPr id="4" name="Slide Number Placeholder 3"/>
          <p:cNvSpPr>
            <a:spLocks noGrp="1"/>
          </p:cNvSpPr>
          <p:nvPr>
            <p:ph type="sldNum" sz="quarter" idx="10"/>
          </p:nvPr>
        </p:nvSpPr>
        <p:spPr/>
        <p:txBody>
          <a:bodyPr/>
          <a:lstStyle/>
          <a:p>
            <a:fld id="{760F7FB3-D7DB-4DC7-87A2-96685E356CAC}" type="slidenum">
              <a:rPr lang="pl-PL" smtClean="0"/>
              <a:t>10</a:t>
            </a:fld>
            <a:endParaRPr lang="pl-PL"/>
          </a:p>
        </p:txBody>
      </p:sp>
    </p:spTree>
    <p:extLst>
      <p:ext uri="{BB962C8B-B14F-4D97-AF65-F5344CB8AC3E}">
        <p14:creationId xmlns:p14="http://schemas.microsoft.com/office/powerpoint/2010/main" val="27234597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t-EE" dirty="0"/>
              <a:t>Lint – hiljem vähem vigu ja korralik kood</a:t>
            </a:r>
          </a:p>
        </p:txBody>
      </p:sp>
      <p:sp>
        <p:nvSpPr>
          <p:cNvPr id="4" name="Slide Number Placeholder 3"/>
          <p:cNvSpPr>
            <a:spLocks noGrp="1"/>
          </p:cNvSpPr>
          <p:nvPr>
            <p:ph type="sldNum" sz="quarter" idx="10"/>
          </p:nvPr>
        </p:nvSpPr>
        <p:spPr/>
        <p:txBody>
          <a:bodyPr/>
          <a:lstStyle/>
          <a:p>
            <a:fld id="{760F7FB3-D7DB-4DC7-87A2-96685E356CAC}" type="slidenum">
              <a:rPr lang="pl-PL" smtClean="0"/>
              <a:t>11</a:t>
            </a:fld>
            <a:endParaRPr lang="pl-PL"/>
          </a:p>
        </p:txBody>
      </p:sp>
    </p:spTree>
    <p:extLst>
      <p:ext uri="{BB962C8B-B14F-4D97-AF65-F5344CB8AC3E}">
        <p14:creationId xmlns:p14="http://schemas.microsoft.com/office/powerpoint/2010/main" val="6552509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5.png"/><Relationship Id="rId1" Type="http://schemas.openxmlformats.org/officeDocument/2006/relationships/slideMaster" Target="../slideMasters/slideMaster1.xml"/><Relationship Id="rId4"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7.jpeg"/><Relationship Id="rId7"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23.jpeg"/><Relationship Id="rId5" Type="http://schemas.openxmlformats.org/officeDocument/2006/relationships/image" Target="../media/image22.jpeg"/><Relationship Id="rId10" Type="http://schemas.openxmlformats.org/officeDocument/2006/relationships/image" Target="../media/image27.jpeg"/><Relationship Id="rId4" Type="http://schemas.openxmlformats.org/officeDocument/2006/relationships/image" Target="../media/image21.jpeg"/><Relationship Id="rId9" Type="http://schemas.openxmlformats.org/officeDocument/2006/relationships/image" Target="../media/image26.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jpeg"/><Relationship Id="rId4" Type="http://schemas.openxmlformats.org/officeDocument/2006/relationships/image" Target="../media/image5.jpeg"/></Relationships>
</file>

<file path=ppt/slideLayouts/_rels/slideLayout3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8.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6959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hart place #1">
    <p:spTree>
      <p:nvGrpSpPr>
        <p:cNvPr id="1" name=""/>
        <p:cNvGrpSpPr/>
        <p:nvPr/>
      </p:nvGrpSpPr>
      <p:grpSpPr>
        <a:xfrm>
          <a:off x="0" y="0"/>
          <a:ext cx="0" cy="0"/>
          <a:chOff x="0" y="0"/>
          <a:chExt cx="0" cy="0"/>
        </a:xfrm>
      </p:grpSpPr>
      <p:grpSp>
        <p:nvGrpSpPr>
          <p:cNvPr id="13" name="Grupa 12"/>
          <p:cNvGrpSpPr/>
          <p:nvPr userDrawn="1"/>
        </p:nvGrpSpPr>
        <p:grpSpPr>
          <a:xfrm>
            <a:off x="0" y="0"/>
            <a:ext cx="12193200" cy="4176000"/>
            <a:chOff x="0" y="2682000"/>
            <a:chExt cx="12193200" cy="4176000"/>
          </a:xfrm>
        </p:grpSpPr>
        <p:sp>
          <p:nvSpPr>
            <p:cNvPr id="15" name="Prostokąt 14"/>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8" name="Obraz 17"/>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5" name="Symbol zastępczy tekstu 4"/>
          <p:cNvSpPr>
            <a:spLocks noGrp="1"/>
          </p:cNvSpPr>
          <p:nvPr>
            <p:ph type="body" sz="quarter" idx="15" hasCustomPrompt="1"/>
          </p:nvPr>
        </p:nvSpPr>
        <p:spPr>
          <a:xfrm>
            <a:off x="5565429" y="565428"/>
            <a:ext cx="727883" cy="342900"/>
          </a:xfrm>
          <a:prstGeom prst="rect">
            <a:avLst/>
          </a:prstGeom>
        </p:spPr>
        <p:txBody>
          <a:bodyPr anchor="b"/>
          <a:lstStyle>
            <a:lvl1pPr marL="0" indent="0" algn="r">
              <a:buNone/>
              <a:defRPr sz="2200">
                <a:solidFill>
                  <a:schemeClr val="bg1"/>
                </a:solidFill>
                <a:latin typeface="+mj-lt"/>
              </a:defRPr>
            </a:lvl1pPr>
          </a:lstStyle>
          <a:p>
            <a:pPr lvl="0"/>
            <a:r>
              <a:rPr lang="en-GB" noProof="0" dirty="0"/>
              <a:t>9%</a:t>
            </a:r>
          </a:p>
        </p:txBody>
      </p:sp>
      <p:sp>
        <p:nvSpPr>
          <p:cNvPr id="16" name="Symbol zastępczy tekstu 4"/>
          <p:cNvSpPr>
            <a:spLocks noGrp="1"/>
          </p:cNvSpPr>
          <p:nvPr>
            <p:ph type="body" sz="quarter" idx="16" hasCustomPrompt="1"/>
          </p:nvPr>
        </p:nvSpPr>
        <p:spPr>
          <a:xfrm>
            <a:off x="5129355" y="2625249"/>
            <a:ext cx="748745" cy="342900"/>
          </a:xfrm>
          <a:prstGeom prst="rect">
            <a:avLst/>
          </a:prstGeom>
        </p:spPr>
        <p:txBody>
          <a:bodyPr anchor="b"/>
          <a:lstStyle>
            <a:lvl1pPr marL="0" indent="0" algn="r">
              <a:buNone/>
              <a:defRPr sz="2200">
                <a:solidFill>
                  <a:schemeClr val="bg1"/>
                </a:solidFill>
                <a:latin typeface="+mj-lt"/>
              </a:defRPr>
            </a:lvl1pPr>
          </a:lstStyle>
          <a:p>
            <a:pPr lvl="0"/>
            <a:r>
              <a:rPr lang="en-GB" noProof="0" dirty="0"/>
              <a:t>29%</a:t>
            </a:r>
          </a:p>
        </p:txBody>
      </p:sp>
      <p:sp>
        <p:nvSpPr>
          <p:cNvPr id="19" name="Symbol zastępczy tekstu 4"/>
          <p:cNvSpPr>
            <a:spLocks noGrp="1"/>
          </p:cNvSpPr>
          <p:nvPr>
            <p:ph type="body" sz="quarter" idx="17" hasCustomPrompt="1"/>
          </p:nvPr>
        </p:nvSpPr>
        <p:spPr>
          <a:xfrm>
            <a:off x="5005637" y="1214638"/>
            <a:ext cx="667052" cy="342900"/>
          </a:xfrm>
          <a:prstGeom prst="rect">
            <a:avLst/>
          </a:prstGeom>
        </p:spPr>
        <p:txBody>
          <a:bodyPr anchor="b"/>
          <a:lstStyle>
            <a:lvl1pPr marL="0" indent="0" algn="r">
              <a:buNone/>
              <a:defRPr sz="2200">
                <a:solidFill>
                  <a:schemeClr val="bg1"/>
                </a:solidFill>
                <a:latin typeface="+mj-lt"/>
              </a:defRPr>
            </a:lvl1pPr>
          </a:lstStyle>
          <a:p>
            <a:pPr lvl="0"/>
            <a:r>
              <a:rPr lang="en-GB" noProof="0" dirty="0"/>
              <a:t>14%</a:t>
            </a:r>
          </a:p>
        </p:txBody>
      </p:sp>
      <p:sp>
        <p:nvSpPr>
          <p:cNvPr id="20" name="Symbol zastępczy tekstu 4"/>
          <p:cNvSpPr>
            <a:spLocks noGrp="1"/>
          </p:cNvSpPr>
          <p:nvPr>
            <p:ph type="body" sz="quarter" idx="18" hasCustomPrompt="1"/>
          </p:nvPr>
        </p:nvSpPr>
        <p:spPr>
          <a:xfrm>
            <a:off x="10472416" y="869276"/>
            <a:ext cx="825999" cy="342900"/>
          </a:xfrm>
          <a:prstGeom prst="rect">
            <a:avLst/>
          </a:prstGeom>
        </p:spPr>
        <p:txBody>
          <a:bodyPr anchor="b"/>
          <a:lstStyle>
            <a:lvl1pPr marL="0" indent="0" algn="l">
              <a:buNone/>
              <a:defRPr sz="2200">
                <a:solidFill>
                  <a:schemeClr val="bg1"/>
                </a:solidFill>
                <a:latin typeface="+mj-lt"/>
              </a:defRPr>
            </a:lvl1pPr>
          </a:lstStyle>
          <a:p>
            <a:pPr lvl="0"/>
            <a:r>
              <a:rPr lang="en-GB" noProof="0" dirty="0"/>
              <a:t>11%       </a:t>
            </a:r>
          </a:p>
        </p:txBody>
      </p:sp>
      <p:sp>
        <p:nvSpPr>
          <p:cNvPr id="21" name="Symbol zastępczy tekstu 4"/>
          <p:cNvSpPr>
            <a:spLocks noGrp="1"/>
          </p:cNvSpPr>
          <p:nvPr>
            <p:ph type="body" sz="quarter" idx="19" hasCustomPrompt="1"/>
          </p:nvPr>
        </p:nvSpPr>
        <p:spPr>
          <a:xfrm>
            <a:off x="10803806" y="2252482"/>
            <a:ext cx="812982" cy="342900"/>
          </a:xfrm>
          <a:prstGeom prst="rect">
            <a:avLst/>
          </a:prstGeom>
        </p:spPr>
        <p:txBody>
          <a:bodyPr anchor="b"/>
          <a:lstStyle>
            <a:lvl1pPr marL="0" indent="0" algn="l">
              <a:buNone/>
              <a:defRPr sz="2200">
                <a:solidFill>
                  <a:schemeClr val="bg1"/>
                </a:solidFill>
                <a:latin typeface="+mj-lt"/>
              </a:defRPr>
            </a:lvl1pPr>
          </a:lstStyle>
          <a:p>
            <a:pPr lvl="0"/>
            <a:r>
              <a:rPr lang="en-GB" noProof="0" dirty="0"/>
              <a:t>29%</a:t>
            </a:r>
          </a:p>
        </p:txBody>
      </p:sp>
      <p:sp>
        <p:nvSpPr>
          <p:cNvPr id="22" name="Symbol zastępczy tekstu 4"/>
          <p:cNvSpPr>
            <a:spLocks noGrp="1"/>
          </p:cNvSpPr>
          <p:nvPr>
            <p:ph type="body" sz="quarter" idx="20" hasCustomPrompt="1"/>
          </p:nvPr>
        </p:nvSpPr>
        <p:spPr>
          <a:xfrm flipV="1">
            <a:off x="5676139" y="1555858"/>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27" name="Symbol zastępczy tekstu 4"/>
          <p:cNvSpPr>
            <a:spLocks noGrp="1"/>
          </p:cNvSpPr>
          <p:nvPr>
            <p:ph type="body" sz="quarter" idx="21" hasCustomPrompt="1"/>
          </p:nvPr>
        </p:nvSpPr>
        <p:spPr>
          <a:xfrm flipV="1">
            <a:off x="6294512" y="908328"/>
            <a:ext cx="1584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28" name="Symbol zastępczy tekstu 4"/>
          <p:cNvSpPr>
            <a:spLocks noGrp="1"/>
          </p:cNvSpPr>
          <p:nvPr>
            <p:ph type="body" sz="quarter" idx="22" hasCustomPrompt="1"/>
          </p:nvPr>
        </p:nvSpPr>
        <p:spPr>
          <a:xfrm flipV="1">
            <a:off x="9028183" y="1212958"/>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29" name="Symbol zastępczy tekstu 4"/>
          <p:cNvSpPr>
            <a:spLocks noGrp="1"/>
          </p:cNvSpPr>
          <p:nvPr>
            <p:ph type="body" sz="quarter" idx="23" hasCustomPrompt="1"/>
          </p:nvPr>
        </p:nvSpPr>
        <p:spPr>
          <a:xfrm flipV="1">
            <a:off x="9346555" y="2599363"/>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0" name="Symbol zastępczy tekstu 4"/>
          <p:cNvSpPr>
            <a:spLocks noGrp="1"/>
          </p:cNvSpPr>
          <p:nvPr>
            <p:ph type="body" sz="quarter" idx="24" hasCustomPrompt="1"/>
          </p:nvPr>
        </p:nvSpPr>
        <p:spPr>
          <a:xfrm flipV="1">
            <a:off x="5879300" y="2966469"/>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6" name="Symbol zastępczy tekstu 6"/>
          <p:cNvSpPr>
            <a:spLocks noGrp="1"/>
          </p:cNvSpPr>
          <p:nvPr>
            <p:ph type="body" sz="quarter" idx="10" hasCustomPrompt="1"/>
          </p:nvPr>
        </p:nvSpPr>
        <p:spPr>
          <a:xfrm>
            <a:off x="4651383" y="4543875"/>
            <a:ext cx="6829417" cy="1818826"/>
          </a:xfrm>
          <a:prstGeom prst="rect">
            <a:avLst/>
          </a:prstGeom>
        </p:spPr>
        <p:txBody>
          <a:bodyP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Streaming and subscriptions surge Subscription services, part of an increasingly diverse mix of industry revenue streams, are going from strength to strength</a:t>
            </a:r>
          </a:p>
        </p:txBody>
      </p:sp>
      <p:sp>
        <p:nvSpPr>
          <p:cNvPr id="9" name="Symbol zastępczy tekstu 5"/>
          <p:cNvSpPr>
            <a:spLocks noGrp="1"/>
          </p:cNvSpPr>
          <p:nvPr>
            <p:ph type="body" sz="quarter" idx="11" hasCustomPrompt="1"/>
          </p:nvPr>
        </p:nvSpPr>
        <p:spPr>
          <a:xfrm>
            <a:off x="794759" y="3939166"/>
            <a:ext cx="3252805" cy="227697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8"/>
          <p:cNvSpPr>
            <a:spLocks noGrp="1"/>
          </p:cNvSpPr>
          <p:nvPr>
            <p:ph type="body" sz="quarter" idx="12" hasCustomPrompt="1"/>
          </p:nvPr>
        </p:nvSpPr>
        <p:spPr>
          <a:xfrm>
            <a:off x="173705" y="700806"/>
            <a:ext cx="3724957" cy="1773312"/>
          </a:xfrm>
          <a:prstGeom prst="rect">
            <a:avLst/>
          </a:prstGeom>
        </p:spPr>
        <p:txBody>
          <a:bodyPr anchor="b"/>
          <a:lstStyle>
            <a:lvl1pPr marL="0" indent="0" algn="r">
              <a:lnSpc>
                <a:spcPct val="94000"/>
              </a:lnSpc>
              <a:buNone/>
              <a:defRPr lang="pl-PL" sz="4000" kern="1200" spc="50" baseline="0" dirty="0" smtClean="0">
                <a:solidFill>
                  <a:srgbClr val="F2F2F2"/>
                </a:solidFill>
                <a:effectLst/>
                <a:latin typeface="Segoe UI Light" panose="020B0502040204020203" pitchFamily="34" charset="0"/>
                <a:ea typeface="Calibri" panose="020F0502020204030204" pitchFamily="34" charset="0"/>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Companies winning the race so far</a:t>
            </a:r>
          </a:p>
        </p:txBody>
      </p:sp>
      <p:sp>
        <p:nvSpPr>
          <p:cNvPr id="11" name="Symbol zastępczy tekstu 10"/>
          <p:cNvSpPr>
            <a:spLocks noGrp="1"/>
          </p:cNvSpPr>
          <p:nvPr>
            <p:ph type="body" sz="quarter" idx="13" hasCustomPrompt="1"/>
          </p:nvPr>
        </p:nvSpPr>
        <p:spPr>
          <a:xfrm>
            <a:off x="1074198" y="2481884"/>
            <a:ext cx="2824464" cy="807245"/>
          </a:xfrm>
          <a:prstGeom prst="rect">
            <a:avLst/>
          </a:prstGeom>
        </p:spPr>
        <p:txBody>
          <a:bodyPr/>
          <a:lstStyle>
            <a:lvl1pPr marL="0" indent="0" algn="r">
              <a:lnSpc>
                <a:spcPct val="100000"/>
              </a:lnSpc>
              <a:buNone/>
              <a:defRPr lang="pl-PL" sz="2100" b="0" kern="1200" spc="50" baseline="0" dirty="0" err="1" smtClean="0">
                <a:solidFill>
                  <a:srgbClr val="F2F2F2"/>
                </a:solidFill>
                <a:latin typeface="+mn-lt"/>
                <a:ea typeface="+mn-ea"/>
                <a:cs typeface="Segoe UI Light"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New presentation subtitle</a:t>
            </a:r>
          </a:p>
        </p:txBody>
      </p:sp>
      <p:cxnSp>
        <p:nvCxnSpPr>
          <p:cNvPr id="12" name="Łącznik prosty 11"/>
          <p:cNvCxnSpPr/>
          <p:nvPr userDrawn="1"/>
        </p:nvCxnSpPr>
        <p:spPr>
          <a:xfrm flipV="1">
            <a:off x="4343400" y="885825"/>
            <a:ext cx="0" cy="2435225"/>
          </a:xfrm>
          <a:prstGeom prst="line">
            <a:avLst/>
          </a:prstGeom>
          <a:ln w="12700">
            <a:solidFill>
              <a:srgbClr val="D8D8D8"/>
            </a:solidFill>
          </a:ln>
        </p:spPr>
        <p:style>
          <a:lnRef idx="1">
            <a:schemeClr val="accent3"/>
          </a:lnRef>
          <a:fillRef idx="0">
            <a:schemeClr val="accent3"/>
          </a:fillRef>
          <a:effectRef idx="0">
            <a:schemeClr val="accent3"/>
          </a:effectRef>
          <a:fontRef idx="minor">
            <a:schemeClr val="tx1"/>
          </a:fontRef>
        </p:style>
      </p:cxnSp>
      <p:sp>
        <p:nvSpPr>
          <p:cNvPr id="17" name="Symbol zastępczy tekstu 25"/>
          <p:cNvSpPr>
            <a:spLocks noGrp="1" noChangeAspect="1"/>
          </p:cNvSpPr>
          <p:nvPr>
            <p:ph type="body" sz="quarter" idx="14" hasCustomPrompt="1"/>
          </p:nvPr>
        </p:nvSpPr>
        <p:spPr>
          <a:xfrm>
            <a:off x="7159749" y="1133979"/>
            <a:ext cx="2113200" cy="2113200"/>
          </a:xfrm>
          <a:prstGeom prst="ellipse">
            <a:avLst/>
          </a:prstGeom>
          <a:solidFill>
            <a:schemeClr val="accent6"/>
          </a:solidFill>
          <a:effectLst>
            <a:outerShdw sx="113000" sy="113000" algn="ctr" rotWithShape="0">
              <a:schemeClr val="tx2">
                <a:alpha val="15000"/>
              </a:schemeClr>
            </a:outerShdw>
          </a:effectLst>
        </p:spPr>
        <p:txBody>
          <a:bodyPr wrap="square" lIns="0" rIns="0" anchor="ctr"/>
          <a:lstStyle>
            <a:lvl1pPr marL="0" indent="0" algn="ctr">
              <a:buNone/>
              <a:defRPr sz="1800" baseline="0">
                <a:solidFill>
                  <a:srgbClr val="F2F2F2"/>
                </a:solidFill>
                <a:latin typeface="+mn-lt"/>
                <a:cs typeface="Segoe UI Light" panose="020B0502040204020203" pitchFamily="34" charset="0"/>
              </a:defRPr>
            </a:lvl1pPr>
          </a:lstStyle>
          <a:p>
            <a:pPr lvl="0"/>
            <a:r>
              <a:rPr lang="en-GB" noProof="0" dirty="0"/>
              <a:t>New presentation subtitle</a:t>
            </a:r>
          </a:p>
        </p:txBody>
      </p:sp>
      <p:sp>
        <p:nvSpPr>
          <p:cNvPr id="23" name="Symbol zastępczy tekstu 4"/>
          <p:cNvSpPr>
            <a:spLocks noGrp="1"/>
          </p:cNvSpPr>
          <p:nvPr>
            <p:ph type="body" sz="quarter" idx="25" hasCustomPrompt="1"/>
          </p:nvPr>
        </p:nvSpPr>
        <p:spPr>
          <a:xfrm>
            <a:off x="6307007" y="570793"/>
            <a:ext cx="1345532"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Solitary</a:t>
            </a:r>
          </a:p>
        </p:txBody>
      </p:sp>
      <p:sp>
        <p:nvSpPr>
          <p:cNvPr id="24" name="Symbol zastępczy tekstu 4"/>
          <p:cNvSpPr>
            <a:spLocks noGrp="1"/>
          </p:cNvSpPr>
          <p:nvPr>
            <p:ph type="body" sz="quarter" idx="26" hasCustomPrompt="1"/>
          </p:nvPr>
        </p:nvSpPr>
        <p:spPr>
          <a:xfrm>
            <a:off x="5671906" y="1226631"/>
            <a:ext cx="1483610"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a:t>
            </a:r>
            <a:r>
              <a:rPr lang="en-GB" noProof="0" dirty="0" err="1"/>
              <a:t>Baxeritas</a:t>
            </a:r>
            <a:endParaRPr lang="en-GB" noProof="0" dirty="0"/>
          </a:p>
        </p:txBody>
      </p:sp>
      <p:sp>
        <p:nvSpPr>
          <p:cNvPr id="25" name="Symbol zastępczy tekstu 4"/>
          <p:cNvSpPr>
            <a:spLocks noGrp="1"/>
          </p:cNvSpPr>
          <p:nvPr>
            <p:ph type="body" sz="quarter" idx="27" hasCustomPrompt="1"/>
          </p:nvPr>
        </p:nvSpPr>
        <p:spPr>
          <a:xfrm>
            <a:off x="5879300" y="2617363"/>
            <a:ext cx="1483610"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a:t>
            </a:r>
            <a:r>
              <a:rPr lang="en-GB" noProof="0" dirty="0" err="1"/>
              <a:t>Benefica</a:t>
            </a:r>
            <a:endParaRPr lang="en-GB" noProof="0" dirty="0"/>
          </a:p>
        </p:txBody>
      </p:sp>
      <p:sp>
        <p:nvSpPr>
          <p:cNvPr id="26" name="Symbol zastępczy tekstu 4"/>
          <p:cNvSpPr>
            <a:spLocks noGrp="1"/>
          </p:cNvSpPr>
          <p:nvPr>
            <p:ph type="body" sz="quarter" idx="28" hasCustomPrompt="1"/>
          </p:nvPr>
        </p:nvSpPr>
        <p:spPr>
          <a:xfrm>
            <a:off x="9028183" y="864199"/>
            <a:ext cx="1440000" cy="342900"/>
          </a:xfrm>
          <a:prstGeom prst="rect">
            <a:avLst/>
          </a:prstGeom>
        </p:spPr>
        <p:txBody>
          <a:bodyPr anchor="b"/>
          <a:lstStyle>
            <a:lvl1pPr marL="0" indent="0" algn="r">
              <a:buNone/>
              <a:defRPr sz="2200">
                <a:solidFill>
                  <a:schemeClr val="bg1"/>
                </a:solidFill>
                <a:latin typeface="+mj-lt"/>
              </a:defRPr>
            </a:lvl1pPr>
          </a:lstStyle>
          <a:p>
            <a:pPr lvl="0"/>
            <a:r>
              <a:rPr lang="en-GB" noProof="0" dirty="0"/>
              <a:t>Levinson -</a:t>
            </a:r>
          </a:p>
        </p:txBody>
      </p:sp>
      <p:sp>
        <p:nvSpPr>
          <p:cNvPr id="31" name="Symbol zastępczy tekstu 4"/>
          <p:cNvSpPr>
            <a:spLocks noGrp="1"/>
          </p:cNvSpPr>
          <p:nvPr>
            <p:ph type="body" sz="quarter" idx="29" hasCustomPrompt="1"/>
          </p:nvPr>
        </p:nvSpPr>
        <p:spPr>
          <a:xfrm>
            <a:off x="9362606" y="2255681"/>
            <a:ext cx="1440000" cy="342900"/>
          </a:xfrm>
          <a:prstGeom prst="rect">
            <a:avLst/>
          </a:prstGeom>
        </p:spPr>
        <p:txBody>
          <a:bodyPr anchor="b"/>
          <a:lstStyle>
            <a:lvl1pPr marL="0" indent="0" algn="r">
              <a:buNone/>
              <a:defRPr sz="2200">
                <a:solidFill>
                  <a:schemeClr val="bg1"/>
                </a:solidFill>
                <a:latin typeface="+mj-lt"/>
              </a:defRPr>
            </a:lvl1pPr>
          </a:lstStyle>
          <a:p>
            <a:pPr lvl="0"/>
            <a:r>
              <a:rPr lang="en-GB" noProof="0" dirty="0" err="1"/>
              <a:t>Furlasity</a:t>
            </a:r>
            <a:r>
              <a:rPr lang="en-GB" noProof="0" dirty="0"/>
              <a:t> -</a:t>
            </a:r>
          </a:p>
        </p:txBody>
      </p:sp>
      <p:pic>
        <p:nvPicPr>
          <p:cNvPr id="32" name="Image 3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21448880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huge chart/diagram/graph place">
    <p:spTree>
      <p:nvGrpSpPr>
        <p:cNvPr id="1" name=""/>
        <p:cNvGrpSpPr/>
        <p:nvPr/>
      </p:nvGrpSpPr>
      <p:grpSpPr>
        <a:xfrm>
          <a:off x="0" y="0"/>
          <a:ext cx="0" cy="0"/>
          <a:chOff x="0" y="0"/>
          <a:chExt cx="0" cy="0"/>
        </a:xfrm>
      </p:grpSpPr>
      <p:grpSp>
        <p:nvGrpSpPr>
          <p:cNvPr id="10" name="Grupa 9"/>
          <p:cNvGrpSpPr/>
          <p:nvPr userDrawn="1"/>
        </p:nvGrpSpPr>
        <p:grpSpPr>
          <a:xfrm>
            <a:off x="0" y="0"/>
            <a:ext cx="12193200" cy="4176000"/>
            <a:chOff x="0" y="2682000"/>
            <a:chExt cx="12193200" cy="4176000"/>
          </a:xfrm>
        </p:grpSpPr>
        <p:sp>
          <p:nvSpPr>
            <p:cNvPr id="14" name="Prostokąt 13"/>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5" name="Obraz 14"/>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7" name="Symbol zastępczy tekstu 6"/>
          <p:cNvSpPr>
            <a:spLocks noGrp="1"/>
          </p:cNvSpPr>
          <p:nvPr>
            <p:ph type="body" sz="quarter" idx="10" hasCustomPrompt="1"/>
          </p:nvPr>
        </p:nvSpPr>
        <p:spPr>
          <a:xfrm>
            <a:off x="4561782" y="4687645"/>
            <a:ext cx="6936798" cy="1693558"/>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Outside the global top 10 markets, 15 territories saw overall growth in 2013: Argentina, Central America, Chile, Colombia, Denmark, Greece, Iceland, Netherlands, Norway, Paraguay, Peru, Russia, Sweden, Taiwan and Venezuela.</a:t>
            </a:r>
          </a:p>
        </p:txBody>
      </p:sp>
      <p:sp>
        <p:nvSpPr>
          <p:cNvPr id="8" name="Symbol zastępczy tekstu 10"/>
          <p:cNvSpPr>
            <a:spLocks noGrp="1"/>
          </p:cNvSpPr>
          <p:nvPr>
            <p:ph type="body" sz="quarter" idx="25" hasCustomPrompt="1"/>
          </p:nvPr>
        </p:nvSpPr>
        <p:spPr>
          <a:xfrm>
            <a:off x="114301" y="4836394"/>
            <a:ext cx="3680904" cy="1396061"/>
          </a:xfrm>
          <a:prstGeom prst="rect">
            <a:avLst/>
          </a:prstGeom>
        </p:spPr>
        <p:txBody>
          <a:bodyPr anchor="ctr"/>
          <a:lstStyle>
            <a:lvl1pPr marL="0" indent="0" algn="r">
              <a:buNone/>
              <a:defRPr sz="4400" spc="-50" baseline="0">
                <a:latin typeface="+mj-lt"/>
              </a:defRPr>
            </a:lvl1pPr>
          </a:lstStyle>
          <a:p>
            <a:pPr lvl="0"/>
            <a:r>
              <a:rPr lang="en-GB" noProof="0" dirty="0"/>
              <a:t>Outside the</a:t>
            </a:r>
          </a:p>
          <a:p>
            <a:pPr lvl="0"/>
            <a:r>
              <a:rPr lang="en-GB" noProof="0" dirty="0"/>
              <a:t>global top 10</a:t>
            </a:r>
          </a:p>
        </p:txBody>
      </p:sp>
      <p:cxnSp>
        <p:nvCxnSpPr>
          <p:cNvPr id="9" name="Łącznik prosty 8"/>
          <p:cNvCxnSpPr/>
          <p:nvPr userDrawn="1"/>
        </p:nvCxnSpPr>
        <p:spPr>
          <a:xfrm flipV="1">
            <a:off x="4139818" y="4788301"/>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1408570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roduct preview">
    <p:spTree>
      <p:nvGrpSpPr>
        <p:cNvPr id="1" name=""/>
        <p:cNvGrpSpPr/>
        <p:nvPr/>
      </p:nvGrpSpPr>
      <p:grpSpPr>
        <a:xfrm>
          <a:off x="0" y="0"/>
          <a:ext cx="0" cy="0"/>
          <a:chOff x="0" y="0"/>
          <a:chExt cx="0" cy="0"/>
        </a:xfrm>
      </p:grpSpPr>
      <p:grpSp>
        <p:nvGrpSpPr>
          <p:cNvPr id="14" name="Grupa 13"/>
          <p:cNvGrpSpPr/>
          <p:nvPr userDrawn="1"/>
        </p:nvGrpSpPr>
        <p:grpSpPr>
          <a:xfrm>
            <a:off x="0" y="2682000"/>
            <a:ext cx="12193200" cy="4176000"/>
            <a:chOff x="0" y="2682000"/>
            <a:chExt cx="12193200" cy="4176000"/>
          </a:xfrm>
        </p:grpSpPr>
        <p:sp>
          <p:nvSpPr>
            <p:cNvPr id="15" name="Prostokąt 14"/>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6" name="Obraz 15"/>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8" name="Symbol zastępczy tekstu 5"/>
          <p:cNvSpPr>
            <a:spLocks noGrp="1"/>
          </p:cNvSpPr>
          <p:nvPr>
            <p:ph type="body" sz="quarter" idx="11" hasCustomPrompt="1"/>
          </p:nvPr>
        </p:nvSpPr>
        <p:spPr>
          <a:xfrm>
            <a:off x="597274" y="2453901"/>
            <a:ext cx="1339550" cy="2908800"/>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9"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Mobile app</a:t>
            </a:r>
          </a:p>
        </p:txBody>
      </p:sp>
      <p:sp>
        <p:nvSpPr>
          <p:cNvPr id="10" name="Symbol zastępczy tekstu 10"/>
          <p:cNvSpPr>
            <a:spLocks noGrp="1"/>
          </p:cNvSpPr>
          <p:nvPr>
            <p:ph type="body" sz="quarter" idx="16"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Look and feel introduction</a:t>
            </a:r>
          </a:p>
        </p:txBody>
      </p:sp>
      <p:sp>
        <p:nvSpPr>
          <p:cNvPr id="11" name="Symbol zastępczy tekstu 23"/>
          <p:cNvSpPr>
            <a:spLocks noGrp="1"/>
          </p:cNvSpPr>
          <p:nvPr>
            <p:ph type="body" sz="quarter" idx="21" hasCustomPrompt="1"/>
          </p:nvPr>
        </p:nvSpPr>
        <p:spPr>
          <a:xfrm>
            <a:off x="2058915" y="3072748"/>
            <a:ext cx="3770385" cy="447123"/>
          </a:xfrm>
          <a:prstGeom prst="rect">
            <a:avLst/>
          </a:prstGeom>
        </p:spPr>
        <p:txBody>
          <a:bodyPr anchor="b"/>
          <a:lstStyle>
            <a:lvl1pPr marL="0" indent="0">
              <a:buNone/>
              <a:defRPr sz="2400" spc="-80" baseline="0">
                <a:solidFill>
                  <a:srgbClr val="F2F2F2"/>
                </a:solidFill>
                <a:latin typeface="+mj-lt"/>
              </a:defRPr>
            </a:lvl1pPr>
          </a:lstStyle>
          <a:p>
            <a:pPr lvl="0"/>
            <a:r>
              <a:rPr lang="en-GB" noProof="0" dirty="0"/>
              <a:t>Launch of the mobile app</a:t>
            </a:r>
          </a:p>
        </p:txBody>
      </p:sp>
      <p:sp>
        <p:nvSpPr>
          <p:cNvPr id="12" name="Symbol zastępczy tekstu 23"/>
          <p:cNvSpPr>
            <a:spLocks noGrp="1"/>
          </p:cNvSpPr>
          <p:nvPr>
            <p:ph type="body" sz="quarter" idx="22" hasCustomPrompt="1"/>
          </p:nvPr>
        </p:nvSpPr>
        <p:spPr>
          <a:xfrm>
            <a:off x="2054152" y="3461713"/>
            <a:ext cx="3777806" cy="248316"/>
          </a:xfrm>
          <a:prstGeom prst="rect">
            <a:avLst/>
          </a:prstGeom>
        </p:spPr>
        <p:txBody>
          <a:bodyPr anchor="t"/>
          <a:lstStyle>
            <a:lvl1pPr marL="0" indent="0">
              <a:lnSpc>
                <a:spcPct val="70000"/>
              </a:lnSpc>
              <a:buNone/>
              <a:defRPr sz="1800" spc="-80" baseline="0">
                <a:solidFill>
                  <a:srgbClr val="F2F2F2"/>
                </a:solidFill>
                <a:latin typeface="+mn-lt"/>
              </a:defRPr>
            </a:lvl1pPr>
          </a:lstStyle>
          <a:p>
            <a:pPr lvl="0"/>
            <a:r>
              <a:rPr lang="en-GB" noProof="0" dirty="0"/>
              <a:t>iOS application</a:t>
            </a:r>
          </a:p>
        </p:txBody>
      </p:sp>
      <p:sp>
        <p:nvSpPr>
          <p:cNvPr id="13" name="Symbol zastępczy tekstu 23"/>
          <p:cNvSpPr>
            <a:spLocks noGrp="1"/>
          </p:cNvSpPr>
          <p:nvPr>
            <p:ph type="body" sz="quarter" idx="23" hasCustomPrompt="1"/>
          </p:nvPr>
        </p:nvSpPr>
        <p:spPr>
          <a:xfrm>
            <a:off x="2054152" y="3886221"/>
            <a:ext cx="3777806" cy="705478"/>
          </a:xfrm>
          <a:prstGeom prst="rect">
            <a:avLst/>
          </a:prstGeom>
        </p:spPr>
        <p:txBody>
          <a:bodyPr anchor="t"/>
          <a:lstStyle>
            <a:lvl1pPr marL="0" indent="0">
              <a:buNone/>
              <a:defRPr sz="1800" spc="-80" baseline="0">
                <a:solidFill>
                  <a:srgbClr val="F2F2F2"/>
                </a:solidFill>
                <a:latin typeface="+mn-lt"/>
              </a:defRPr>
            </a:lvl1pPr>
          </a:lstStyle>
          <a:p>
            <a:pPr lvl="0"/>
            <a:r>
              <a:rPr lang="en-GB" noProof="0" dirty="0"/>
              <a:t>20% of iPhone users who access online content use their devices to stream music or listen to internet radio.</a:t>
            </a:r>
          </a:p>
          <a:p>
            <a:pPr lvl="0"/>
            <a:r>
              <a:rPr lang="en-GB" noProof="0" dirty="0"/>
              <a:t>Our business to business applications have a lot of expert users .</a:t>
            </a:r>
          </a:p>
        </p:txBody>
      </p:sp>
      <p:graphicFrame>
        <p:nvGraphicFramePr>
          <p:cNvPr id="21" name="Wykres 20"/>
          <p:cNvGraphicFramePr/>
          <p:nvPr userDrawn="1">
            <p:extLst>
              <p:ext uri="{D42A27DB-BD31-4B8C-83A1-F6EECF244321}">
                <p14:modId xmlns:p14="http://schemas.microsoft.com/office/powerpoint/2010/main" val="165012190"/>
              </p:ext>
            </p:extLst>
          </p:nvPr>
        </p:nvGraphicFramePr>
        <p:xfrm>
          <a:off x="4000500" y="5362701"/>
          <a:ext cx="3904974" cy="1590549"/>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604004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hart place #2">
    <p:spTree>
      <p:nvGrpSpPr>
        <p:cNvPr id="1" name=""/>
        <p:cNvGrpSpPr/>
        <p:nvPr/>
      </p:nvGrpSpPr>
      <p:grpSpPr>
        <a:xfrm>
          <a:off x="0" y="0"/>
          <a:ext cx="0" cy="0"/>
          <a:chOff x="0" y="0"/>
          <a:chExt cx="0" cy="0"/>
        </a:xfrm>
      </p:grpSpPr>
      <p:grpSp>
        <p:nvGrpSpPr>
          <p:cNvPr id="13" name="Grupa 12"/>
          <p:cNvGrpSpPr/>
          <p:nvPr userDrawn="1"/>
        </p:nvGrpSpPr>
        <p:grpSpPr>
          <a:xfrm>
            <a:off x="0" y="0"/>
            <a:ext cx="12193200" cy="4176000"/>
            <a:chOff x="0" y="2682000"/>
            <a:chExt cx="12193200" cy="4176000"/>
          </a:xfrm>
        </p:grpSpPr>
        <p:sp>
          <p:nvSpPr>
            <p:cNvPr id="15" name="Prostokąt 14"/>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7" name="Obraz 1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6" name="Symbol zastępczy tekstu 6"/>
          <p:cNvSpPr>
            <a:spLocks noGrp="1"/>
          </p:cNvSpPr>
          <p:nvPr>
            <p:ph type="body" sz="quarter" idx="10" hasCustomPrompt="1"/>
          </p:nvPr>
        </p:nvSpPr>
        <p:spPr>
          <a:xfrm>
            <a:off x="4264602" y="4463402"/>
            <a:ext cx="6936798" cy="1944687"/>
          </a:xfrm>
          <a:prstGeom prst="rect">
            <a:avLst/>
          </a:prstGeom>
        </p:spPr>
        <p:txBody>
          <a:bodyP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A diverse global market Geographically, the world music market is highly diverse, with markets growing at different speeds and favouring different consumption models. This is borne out by consumer research conducted by </a:t>
            </a:r>
            <a:r>
              <a:rPr lang="en-GB" noProof="0" dirty="0" err="1"/>
              <a:t>Ipsos</a:t>
            </a:r>
            <a:r>
              <a:rPr lang="en-GB" noProof="0" dirty="0"/>
              <a:t> </a:t>
            </a:r>
            <a:r>
              <a:rPr lang="en-GB" noProof="0" dirty="0" err="1"/>
              <a:t>MediaCT</a:t>
            </a:r>
            <a:r>
              <a:rPr lang="en-GB" noProof="0" dirty="0"/>
              <a:t> for IFPI in November 2013</a:t>
            </a:r>
          </a:p>
        </p:txBody>
      </p:sp>
      <p:sp>
        <p:nvSpPr>
          <p:cNvPr id="9" name="Symbol zastępczy tekstu 5"/>
          <p:cNvSpPr>
            <a:spLocks noGrp="1"/>
          </p:cNvSpPr>
          <p:nvPr>
            <p:ph type="body" sz="quarter" idx="11" hasCustomPrompt="1"/>
          </p:nvPr>
        </p:nvSpPr>
        <p:spPr>
          <a:xfrm>
            <a:off x="2658484" y="3935991"/>
            <a:ext cx="1003879" cy="2592748"/>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8"/>
          <p:cNvSpPr>
            <a:spLocks noGrp="1"/>
          </p:cNvSpPr>
          <p:nvPr>
            <p:ph type="body" sz="quarter" idx="12" hasCustomPrompt="1"/>
          </p:nvPr>
        </p:nvSpPr>
        <p:spPr>
          <a:xfrm>
            <a:off x="173705" y="700806"/>
            <a:ext cx="3724957" cy="1773312"/>
          </a:xfrm>
          <a:prstGeom prst="rect">
            <a:avLst/>
          </a:prstGeom>
        </p:spPr>
        <p:txBody>
          <a:bodyPr anchor="b"/>
          <a:lstStyle>
            <a:lvl1pPr marL="0" indent="0" algn="r">
              <a:lnSpc>
                <a:spcPct val="94000"/>
              </a:lnSpc>
              <a:buNone/>
              <a:defRPr lang="pl-PL" sz="4000" kern="1200" spc="50" baseline="0" dirty="0" smtClean="0">
                <a:solidFill>
                  <a:srgbClr val="F2F2F2"/>
                </a:solidFill>
                <a:effectLst/>
                <a:latin typeface="Segoe UI Light" panose="020B0502040204020203" pitchFamily="34" charset="0"/>
                <a:ea typeface="Calibri" panose="020F0502020204030204" pitchFamily="34" charset="0"/>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err="1"/>
              <a:t>Lorem</a:t>
            </a:r>
            <a:r>
              <a:rPr lang="en-GB" noProof="0" dirty="0"/>
              <a:t> </a:t>
            </a:r>
            <a:r>
              <a:rPr lang="en-GB" noProof="0" dirty="0" err="1"/>
              <a:t>ipsum</a:t>
            </a:r>
            <a:r>
              <a:rPr lang="en-GB" noProof="0" dirty="0"/>
              <a:t> </a:t>
            </a:r>
            <a:r>
              <a:rPr lang="en-GB" noProof="0" dirty="0" err="1"/>
              <a:t>dolor</a:t>
            </a:r>
            <a:r>
              <a:rPr lang="en-GB" noProof="0" dirty="0"/>
              <a:t> sit </a:t>
            </a:r>
            <a:r>
              <a:rPr lang="en-GB" noProof="0" dirty="0" err="1"/>
              <a:t>amet</a:t>
            </a:r>
            <a:r>
              <a:rPr lang="en-GB" noProof="0" dirty="0"/>
              <a:t> </a:t>
            </a:r>
            <a:r>
              <a:rPr lang="en-GB" noProof="0" dirty="0" err="1"/>
              <a:t>consectetur</a:t>
            </a:r>
            <a:endParaRPr lang="en-GB" noProof="0" dirty="0"/>
          </a:p>
        </p:txBody>
      </p:sp>
      <p:sp>
        <p:nvSpPr>
          <p:cNvPr id="11" name="Symbol zastępczy tekstu 10"/>
          <p:cNvSpPr>
            <a:spLocks noGrp="1"/>
          </p:cNvSpPr>
          <p:nvPr>
            <p:ph type="body" sz="quarter" idx="13" hasCustomPrompt="1"/>
          </p:nvPr>
        </p:nvSpPr>
        <p:spPr>
          <a:xfrm>
            <a:off x="1074198" y="2481884"/>
            <a:ext cx="2824464" cy="807245"/>
          </a:xfrm>
          <a:prstGeom prst="rect">
            <a:avLst/>
          </a:prstGeom>
        </p:spPr>
        <p:txBody>
          <a:bodyPr/>
          <a:lstStyle>
            <a:lvl1pPr marL="0" indent="0" algn="r">
              <a:lnSpc>
                <a:spcPct val="100000"/>
              </a:lnSpc>
              <a:buNone/>
              <a:defRPr lang="pl-PL" sz="2100" b="0" kern="1200" spc="50" baseline="0" dirty="0" err="1" smtClean="0">
                <a:solidFill>
                  <a:srgbClr val="F2F2F2"/>
                </a:solidFill>
                <a:latin typeface="+mn-lt"/>
                <a:ea typeface="+mn-ea"/>
                <a:cs typeface="Segoe UI Light"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New presentation subtitle</a:t>
            </a:r>
          </a:p>
        </p:txBody>
      </p:sp>
      <p:cxnSp>
        <p:nvCxnSpPr>
          <p:cNvPr id="12" name="Łącznik prosty 11"/>
          <p:cNvCxnSpPr/>
          <p:nvPr userDrawn="1"/>
        </p:nvCxnSpPr>
        <p:spPr>
          <a:xfrm flipV="1">
            <a:off x="4343400" y="885825"/>
            <a:ext cx="0" cy="2435225"/>
          </a:xfrm>
          <a:prstGeom prst="line">
            <a:avLst/>
          </a:prstGeom>
          <a:ln w="12700">
            <a:solidFill>
              <a:srgbClr val="D8D8D8"/>
            </a:solidFill>
          </a:ln>
        </p:spPr>
        <p:style>
          <a:lnRef idx="1">
            <a:schemeClr val="accent3"/>
          </a:lnRef>
          <a:fillRef idx="0">
            <a:schemeClr val="accent3"/>
          </a:fillRef>
          <a:effectRef idx="0">
            <a:schemeClr val="accent3"/>
          </a:effectRef>
          <a:fontRef idx="minor">
            <a:schemeClr val="tx1"/>
          </a:fontRef>
        </p:style>
      </p:cxnSp>
      <p:sp>
        <p:nvSpPr>
          <p:cNvPr id="21" name="Symbol zastępczy tekstu 25"/>
          <p:cNvSpPr>
            <a:spLocks noGrp="1" noChangeAspect="1"/>
          </p:cNvSpPr>
          <p:nvPr>
            <p:ph type="body" sz="quarter" idx="14" hasCustomPrompt="1"/>
          </p:nvPr>
        </p:nvSpPr>
        <p:spPr>
          <a:xfrm>
            <a:off x="7159749" y="1133979"/>
            <a:ext cx="2113200" cy="2113200"/>
          </a:xfrm>
          <a:prstGeom prst="ellipse">
            <a:avLst/>
          </a:prstGeom>
          <a:solidFill>
            <a:schemeClr val="accent6"/>
          </a:solidFill>
          <a:effectLst>
            <a:outerShdw sx="113000" sy="113000" algn="ctr" rotWithShape="0">
              <a:schemeClr val="tx2">
                <a:alpha val="15000"/>
              </a:schemeClr>
            </a:outerShdw>
          </a:effectLst>
        </p:spPr>
        <p:txBody>
          <a:bodyPr wrap="square" lIns="0" rIns="0" anchor="ctr"/>
          <a:lstStyle>
            <a:lvl1pPr marL="0" indent="0" algn="ctr">
              <a:buNone/>
              <a:defRPr sz="1800" baseline="0">
                <a:solidFill>
                  <a:srgbClr val="F2F2F2"/>
                </a:solidFill>
                <a:latin typeface="+mn-lt"/>
                <a:cs typeface="Segoe UI Light" panose="020B0502040204020203" pitchFamily="34" charset="0"/>
              </a:defRPr>
            </a:lvl1pPr>
          </a:lstStyle>
          <a:p>
            <a:pPr lvl="0"/>
            <a:r>
              <a:rPr lang="en-GB" noProof="0" dirty="0"/>
              <a:t>A diverse global market</a:t>
            </a:r>
          </a:p>
        </p:txBody>
      </p:sp>
      <p:sp>
        <p:nvSpPr>
          <p:cNvPr id="27" name="Symbol zastępczy tekstu 4"/>
          <p:cNvSpPr>
            <a:spLocks noGrp="1"/>
          </p:cNvSpPr>
          <p:nvPr>
            <p:ph type="body" sz="quarter" idx="15" hasCustomPrompt="1"/>
          </p:nvPr>
        </p:nvSpPr>
        <p:spPr>
          <a:xfrm>
            <a:off x="5540348" y="562966"/>
            <a:ext cx="752964" cy="342900"/>
          </a:xfrm>
          <a:prstGeom prst="rect">
            <a:avLst/>
          </a:prstGeom>
        </p:spPr>
        <p:txBody>
          <a:bodyPr anchor="b"/>
          <a:lstStyle>
            <a:lvl1pPr marL="0" indent="0" algn="r">
              <a:buNone/>
              <a:defRPr sz="2200">
                <a:solidFill>
                  <a:schemeClr val="bg1"/>
                </a:solidFill>
                <a:latin typeface="+mj-lt"/>
              </a:defRPr>
            </a:lvl1pPr>
          </a:lstStyle>
          <a:p>
            <a:pPr lvl="0"/>
            <a:r>
              <a:rPr lang="en-GB" noProof="0" dirty="0"/>
              <a:t>9%</a:t>
            </a:r>
          </a:p>
        </p:txBody>
      </p:sp>
      <p:sp>
        <p:nvSpPr>
          <p:cNvPr id="28" name="Symbol zastępczy tekstu 4"/>
          <p:cNvSpPr>
            <a:spLocks noGrp="1"/>
          </p:cNvSpPr>
          <p:nvPr>
            <p:ph type="body" sz="quarter" idx="16" hasCustomPrompt="1"/>
          </p:nvPr>
        </p:nvSpPr>
        <p:spPr>
          <a:xfrm>
            <a:off x="5137482" y="2622787"/>
            <a:ext cx="762898" cy="342900"/>
          </a:xfrm>
          <a:prstGeom prst="rect">
            <a:avLst/>
          </a:prstGeom>
        </p:spPr>
        <p:txBody>
          <a:bodyPr anchor="b"/>
          <a:lstStyle>
            <a:lvl1pPr marL="0" indent="0" algn="r">
              <a:buNone/>
              <a:defRPr sz="2200">
                <a:solidFill>
                  <a:schemeClr val="bg1"/>
                </a:solidFill>
                <a:latin typeface="+mj-lt"/>
              </a:defRPr>
            </a:lvl1pPr>
          </a:lstStyle>
          <a:p>
            <a:pPr lvl="0"/>
            <a:r>
              <a:rPr lang="en-GB" noProof="0" dirty="0"/>
              <a:t>29%</a:t>
            </a:r>
          </a:p>
        </p:txBody>
      </p:sp>
      <p:sp>
        <p:nvSpPr>
          <p:cNvPr id="29" name="Symbol zastępczy tekstu 4"/>
          <p:cNvSpPr>
            <a:spLocks noGrp="1"/>
          </p:cNvSpPr>
          <p:nvPr>
            <p:ph type="body" sz="quarter" idx="17" hasCustomPrompt="1"/>
          </p:nvPr>
        </p:nvSpPr>
        <p:spPr>
          <a:xfrm>
            <a:off x="4670411" y="1212176"/>
            <a:ext cx="1000419" cy="342900"/>
          </a:xfrm>
          <a:prstGeom prst="rect">
            <a:avLst/>
          </a:prstGeom>
        </p:spPr>
        <p:txBody>
          <a:bodyPr anchor="b"/>
          <a:lstStyle>
            <a:lvl1pPr marL="0" indent="0" algn="r">
              <a:buNone/>
              <a:defRPr sz="2200">
                <a:solidFill>
                  <a:schemeClr val="bg1"/>
                </a:solidFill>
                <a:latin typeface="+mj-lt"/>
              </a:defRPr>
            </a:lvl1pPr>
          </a:lstStyle>
          <a:p>
            <a:pPr lvl="0"/>
            <a:r>
              <a:rPr lang="en-GB" noProof="0" dirty="0"/>
              <a:t>14%</a:t>
            </a:r>
          </a:p>
        </p:txBody>
      </p:sp>
      <p:sp>
        <p:nvSpPr>
          <p:cNvPr id="30" name="Symbol zastępczy tekstu 4"/>
          <p:cNvSpPr>
            <a:spLocks noGrp="1"/>
          </p:cNvSpPr>
          <p:nvPr>
            <p:ph type="body" sz="quarter" idx="18" hasCustomPrompt="1"/>
          </p:nvPr>
        </p:nvSpPr>
        <p:spPr>
          <a:xfrm>
            <a:off x="10468183" y="869276"/>
            <a:ext cx="825999" cy="342900"/>
          </a:xfrm>
          <a:prstGeom prst="rect">
            <a:avLst/>
          </a:prstGeom>
        </p:spPr>
        <p:txBody>
          <a:bodyPr anchor="b"/>
          <a:lstStyle>
            <a:lvl1pPr marL="0" indent="0" algn="l">
              <a:buNone/>
              <a:defRPr sz="2200">
                <a:solidFill>
                  <a:schemeClr val="bg1"/>
                </a:solidFill>
                <a:latin typeface="+mj-lt"/>
              </a:defRPr>
            </a:lvl1pPr>
          </a:lstStyle>
          <a:p>
            <a:pPr lvl="0"/>
            <a:r>
              <a:rPr lang="en-GB" noProof="0" dirty="0"/>
              <a:t>11%       </a:t>
            </a:r>
          </a:p>
        </p:txBody>
      </p:sp>
      <p:sp>
        <p:nvSpPr>
          <p:cNvPr id="31" name="Symbol zastępczy tekstu 4"/>
          <p:cNvSpPr>
            <a:spLocks noGrp="1"/>
          </p:cNvSpPr>
          <p:nvPr>
            <p:ph type="body" sz="quarter" idx="19" hasCustomPrompt="1"/>
          </p:nvPr>
        </p:nvSpPr>
        <p:spPr>
          <a:xfrm>
            <a:off x="10786555" y="2252482"/>
            <a:ext cx="812982" cy="342900"/>
          </a:xfrm>
          <a:prstGeom prst="rect">
            <a:avLst/>
          </a:prstGeom>
        </p:spPr>
        <p:txBody>
          <a:bodyPr anchor="b"/>
          <a:lstStyle>
            <a:lvl1pPr marL="0" indent="0" algn="l">
              <a:buNone/>
              <a:defRPr sz="2200">
                <a:solidFill>
                  <a:schemeClr val="bg1"/>
                </a:solidFill>
                <a:latin typeface="+mj-lt"/>
              </a:defRPr>
            </a:lvl1pPr>
          </a:lstStyle>
          <a:p>
            <a:pPr lvl="0"/>
            <a:r>
              <a:rPr lang="en-GB" noProof="0" dirty="0"/>
              <a:t>29%</a:t>
            </a:r>
          </a:p>
        </p:txBody>
      </p:sp>
      <p:sp>
        <p:nvSpPr>
          <p:cNvPr id="32" name="Symbol zastępczy tekstu 4"/>
          <p:cNvSpPr>
            <a:spLocks noGrp="1"/>
          </p:cNvSpPr>
          <p:nvPr>
            <p:ph type="body" sz="quarter" idx="20" hasCustomPrompt="1"/>
          </p:nvPr>
        </p:nvSpPr>
        <p:spPr>
          <a:xfrm flipV="1">
            <a:off x="5676139" y="1555858"/>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3" name="Symbol zastępczy tekstu 4"/>
          <p:cNvSpPr>
            <a:spLocks noGrp="1"/>
          </p:cNvSpPr>
          <p:nvPr>
            <p:ph type="body" sz="quarter" idx="21" hasCustomPrompt="1"/>
          </p:nvPr>
        </p:nvSpPr>
        <p:spPr>
          <a:xfrm flipV="1">
            <a:off x="6294512" y="908328"/>
            <a:ext cx="1584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4" name="Symbol zastępczy tekstu 4"/>
          <p:cNvSpPr>
            <a:spLocks noGrp="1"/>
          </p:cNvSpPr>
          <p:nvPr>
            <p:ph type="body" sz="quarter" idx="22" hasCustomPrompt="1"/>
          </p:nvPr>
        </p:nvSpPr>
        <p:spPr>
          <a:xfrm flipV="1">
            <a:off x="9028183" y="1212958"/>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5" name="Symbol zastępczy tekstu 4"/>
          <p:cNvSpPr>
            <a:spLocks noGrp="1"/>
          </p:cNvSpPr>
          <p:nvPr>
            <p:ph type="body" sz="quarter" idx="23" hasCustomPrompt="1"/>
          </p:nvPr>
        </p:nvSpPr>
        <p:spPr>
          <a:xfrm flipV="1">
            <a:off x="9346555" y="2599363"/>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6" name="Symbol zastępczy tekstu 4"/>
          <p:cNvSpPr>
            <a:spLocks noGrp="1"/>
          </p:cNvSpPr>
          <p:nvPr>
            <p:ph type="body" sz="quarter" idx="24" hasCustomPrompt="1"/>
          </p:nvPr>
        </p:nvSpPr>
        <p:spPr>
          <a:xfrm flipV="1">
            <a:off x="5879300" y="2966469"/>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7" name="Symbol zastępczy tekstu 4"/>
          <p:cNvSpPr>
            <a:spLocks noGrp="1"/>
          </p:cNvSpPr>
          <p:nvPr>
            <p:ph type="body" sz="quarter" idx="25" hasCustomPrompt="1"/>
          </p:nvPr>
        </p:nvSpPr>
        <p:spPr>
          <a:xfrm>
            <a:off x="6307007" y="570793"/>
            <a:ext cx="1345532"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Solitary</a:t>
            </a:r>
          </a:p>
        </p:txBody>
      </p:sp>
      <p:sp>
        <p:nvSpPr>
          <p:cNvPr id="38" name="Symbol zastępczy tekstu 4"/>
          <p:cNvSpPr>
            <a:spLocks noGrp="1"/>
          </p:cNvSpPr>
          <p:nvPr>
            <p:ph type="body" sz="quarter" idx="26" hasCustomPrompt="1"/>
          </p:nvPr>
        </p:nvSpPr>
        <p:spPr>
          <a:xfrm>
            <a:off x="5671906" y="1226631"/>
            <a:ext cx="1483610"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a:t>
            </a:r>
            <a:r>
              <a:rPr lang="en-GB" noProof="0" dirty="0" err="1"/>
              <a:t>Baxeritas</a:t>
            </a:r>
            <a:endParaRPr lang="en-GB" noProof="0" dirty="0"/>
          </a:p>
        </p:txBody>
      </p:sp>
      <p:sp>
        <p:nvSpPr>
          <p:cNvPr id="39" name="Symbol zastępczy tekstu 4"/>
          <p:cNvSpPr>
            <a:spLocks noGrp="1"/>
          </p:cNvSpPr>
          <p:nvPr>
            <p:ph type="body" sz="quarter" idx="27" hasCustomPrompt="1"/>
          </p:nvPr>
        </p:nvSpPr>
        <p:spPr>
          <a:xfrm>
            <a:off x="5879300" y="2617363"/>
            <a:ext cx="1483610" cy="342900"/>
          </a:xfrm>
          <a:prstGeom prst="rect">
            <a:avLst/>
          </a:prstGeom>
        </p:spPr>
        <p:txBody>
          <a:bodyPr anchor="b"/>
          <a:lstStyle>
            <a:lvl1pPr marL="0" indent="0" algn="l">
              <a:buNone/>
              <a:defRPr sz="2200">
                <a:solidFill>
                  <a:schemeClr val="bg1"/>
                </a:solidFill>
                <a:latin typeface="+mj-lt"/>
              </a:defRPr>
            </a:lvl1pPr>
          </a:lstStyle>
          <a:p>
            <a:pPr lvl="0"/>
            <a:r>
              <a:rPr lang="en-GB" noProof="0" dirty="0"/>
              <a:t>- </a:t>
            </a:r>
            <a:r>
              <a:rPr lang="en-GB" noProof="0" dirty="0" err="1"/>
              <a:t>Benefica</a:t>
            </a:r>
            <a:endParaRPr lang="en-GB" noProof="0" dirty="0"/>
          </a:p>
        </p:txBody>
      </p:sp>
      <p:sp>
        <p:nvSpPr>
          <p:cNvPr id="40" name="Symbol zastępczy tekstu 4"/>
          <p:cNvSpPr>
            <a:spLocks noGrp="1"/>
          </p:cNvSpPr>
          <p:nvPr>
            <p:ph type="body" sz="quarter" idx="28" hasCustomPrompt="1"/>
          </p:nvPr>
        </p:nvSpPr>
        <p:spPr>
          <a:xfrm>
            <a:off x="9028183" y="864199"/>
            <a:ext cx="1440000" cy="342900"/>
          </a:xfrm>
          <a:prstGeom prst="rect">
            <a:avLst/>
          </a:prstGeom>
        </p:spPr>
        <p:txBody>
          <a:bodyPr anchor="b"/>
          <a:lstStyle>
            <a:lvl1pPr marL="0" indent="0" algn="r">
              <a:buNone/>
              <a:defRPr sz="2200">
                <a:solidFill>
                  <a:schemeClr val="bg1"/>
                </a:solidFill>
                <a:latin typeface="+mj-lt"/>
              </a:defRPr>
            </a:lvl1pPr>
          </a:lstStyle>
          <a:p>
            <a:pPr lvl="0"/>
            <a:r>
              <a:rPr lang="en-GB" noProof="0" dirty="0"/>
              <a:t>Levinson -</a:t>
            </a:r>
          </a:p>
        </p:txBody>
      </p:sp>
      <p:sp>
        <p:nvSpPr>
          <p:cNvPr id="41" name="Symbol zastępczy tekstu 4"/>
          <p:cNvSpPr>
            <a:spLocks noGrp="1"/>
          </p:cNvSpPr>
          <p:nvPr>
            <p:ph type="body" sz="quarter" idx="29" hasCustomPrompt="1"/>
          </p:nvPr>
        </p:nvSpPr>
        <p:spPr>
          <a:xfrm>
            <a:off x="9362606" y="2255681"/>
            <a:ext cx="1440000" cy="342900"/>
          </a:xfrm>
          <a:prstGeom prst="rect">
            <a:avLst/>
          </a:prstGeom>
        </p:spPr>
        <p:txBody>
          <a:bodyPr anchor="b"/>
          <a:lstStyle>
            <a:lvl1pPr marL="0" indent="0" algn="r">
              <a:buNone/>
              <a:defRPr sz="2200">
                <a:solidFill>
                  <a:schemeClr val="bg1"/>
                </a:solidFill>
                <a:latin typeface="+mj-lt"/>
              </a:defRPr>
            </a:lvl1pPr>
          </a:lstStyle>
          <a:p>
            <a:pPr lvl="0"/>
            <a:r>
              <a:rPr lang="en-GB" noProof="0" dirty="0" err="1"/>
              <a:t>Furlasity</a:t>
            </a:r>
            <a:r>
              <a:rPr lang="en-GB" noProof="0" dirty="0"/>
              <a:t> -</a:t>
            </a:r>
          </a:p>
        </p:txBody>
      </p:sp>
      <p:pic>
        <p:nvPicPr>
          <p:cNvPr id="26" name="Image 2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7756313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oduct future plan">
    <p:spTree>
      <p:nvGrpSpPr>
        <p:cNvPr id="1" name=""/>
        <p:cNvGrpSpPr/>
        <p:nvPr/>
      </p:nvGrpSpPr>
      <p:grpSpPr>
        <a:xfrm>
          <a:off x="0" y="0"/>
          <a:ext cx="0" cy="0"/>
          <a:chOff x="0" y="0"/>
          <a:chExt cx="0" cy="0"/>
        </a:xfrm>
      </p:grpSpPr>
      <p:grpSp>
        <p:nvGrpSpPr>
          <p:cNvPr id="51" name="Grupa 50"/>
          <p:cNvGrpSpPr/>
          <p:nvPr userDrawn="1"/>
        </p:nvGrpSpPr>
        <p:grpSpPr>
          <a:xfrm>
            <a:off x="0" y="2725450"/>
            <a:ext cx="12193200" cy="4176000"/>
            <a:chOff x="0" y="2682000"/>
            <a:chExt cx="12193200" cy="4176000"/>
          </a:xfrm>
        </p:grpSpPr>
        <p:sp>
          <p:nvSpPr>
            <p:cNvPr id="52" name="Prostokąt 51"/>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3" name="Obraz 52"/>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4"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Pricing strategy</a:t>
            </a:r>
          </a:p>
        </p:txBody>
      </p:sp>
      <p:sp>
        <p:nvSpPr>
          <p:cNvPr id="5" name="Symbol zastępczy tekstu 10"/>
          <p:cNvSpPr>
            <a:spLocks noGrp="1"/>
          </p:cNvSpPr>
          <p:nvPr>
            <p:ph type="body" sz="quarter" idx="16"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Let’s fit a plan into your needs</a:t>
            </a:r>
          </a:p>
        </p:txBody>
      </p:sp>
      <p:sp>
        <p:nvSpPr>
          <p:cNvPr id="12" name="Symbol zastępczy tekstu 5"/>
          <p:cNvSpPr>
            <a:spLocks noGrp="1"/>
          </p:cNvSpPr>
          <p:nvPr>
            <p:ph type="body" sz="quarter" idx="19" hasCustomPrompt="1"/>
          </p:nvPr>
        </p:nvSpPr>
        <p:spPr>
          <a:xfrm>
            <a:off x="1154720" y="1802223"/>
            <a:ext cx="3183918" cy="4531902"/>
          </a:xfrm>
          <a:prstGeom prst="rect">
            <a:avLst/>
          </a:prstGeom>
          <a:solidFill>
            <a:schemeClr val="tx2">
              <a:alpha val="25000"/>
            </a:schemeClr>
          </a:solidFill>
          <a:effectLst/>
        </p:spPr>
        <p:txBody>
          <a:bodyPr/>
          <a:lstStyle>
            <a:lvl1pPr marL="0" indent="0">
              <a:buFont typeface="Arial" panose="020B0604020202020204" pitchFamily="34" charset="0"/>
              <a:buNone/>
              <a:defRPr/>
            </a:lvl1pPr>
          </a:lstStyle>
          <a:p>
            <a:pPr lvl="0"/>
            <a:r>
              <a:rPr lang="en-GB" noProof="0" dirty="0"/>
              <a:t>    </a:t>
            </a:r>
          </a:p>
        </p:txBody>
      </p:sp>
      <p:sp>
        <p:nvSpPr>
          <p:cNvPr id="13" name="Symbol zastępczy tekstu 5"/>
          <p:cNvSpPr>
            <a:spLocks noGrp="1"/>
          </p:cNvSpPr>
          <p:nvPr>
            <p:ph type="body" sz="quarter" idx="20" hasCustomPrompt="1"/>
          </p:nvPr>
        </p:nvSpPr>
        <p:spPr>
          <a:xfrm>
            <a:off x="1109729" y="1765045"/>
            <a:ext cx="3183918" cy="1964915"/>
          </a:xfrm>
          <a:prstGeom prst="rect">
            <a:avLst/>
          </a:prstGeom>
          <a:solidFill>
            <a:srgbClr val="BE0E32"/>
          </a:solidFill>
          <a:effectLst/>
        </p:spPr>
        <p:txBody>
          <a:bodyPr/>
          <a:lstStyle>
            <a:lvl1pPr marL="0" indent="0">
              <a:buFont typeface="Arial" panose="020B0604020202020204" pitchFamily="34" charset="0"/>
              <a:buNone/>
              <a:defRPr/>
            </a:lvl1pPr>
          </a:lstStyle>
          <a:p>
            <a:pPr lvl="0"/>
            <a:r>
              <a:rPr lang="en-GB" noProof="0" dirty="0"/>
              <a:t>    </a:t>
            </a:r>
          </a:p>
        </p:txBody>
      </p:sp>
      <p:sp>
        <p:nvSpPr>
          <p:cNvPr id="14" name="Symbol zastępczy tekstu 5"/>
          <p:cNvSpPr>
            <a:spLocks noGrp="1"/>
          </p:cNvSpPr>
          <p:nvPr>
            <p:ph type="body" sz="quarter" idx="21" hasCustomPrompt="1"/>
          </p:nvPr>
        </p:nvSpPr>
        <p:spPr>
          <a:xfrm>
            <a:off x="4517045" y="1802223"/>
            <a:ext cx="3183918" cy="4531902"/>
          </a:xfrm>
          <a:prstGeom prst="rect">
            <a:avLst/>
          </a:prstGeom>
          <a:solidFill>
            <a:schemeClr val="tx2">
              <a:alpha val="25000"/>
            </a:schemeClr>
          </a:solidFill>
          <a:ln w="19050">
            <a:solidFill>
              <a:schemeClr val="bg2"/>
            </a:solidFill>
          </a:ln>
          <a:effectLst/>
        </p:spPr>
        <p:txBody>
          <a:bodyPr/>
          <a:lstStyle>
            <a:lvl1pPr marL="0" indent="0">
              <a:buFont typeface="Arial" panose="020B0604020202020204" pitchFamily="34" charset="0"/>
              <a:buNone/>
              <a:defRPr/>
            </a:lvl1pPr>
          </a:lstStyle>
          <a:p>
            <a:pPr lvl="0"/>
            <a:r>
              <a:rPr lang="en-GB" noProof="0" dirty="0"/>
              <a:t>    </a:t>
            </a:r>
          </a:p>
        </p:txBody>
      </p:sp>
      <p:sp>
        <p:nvSpPr>
          <p:cNvPr id="15" name="Symbol zastępczy tekstu 5"/>
          <p:cNvSpPr>
            <a:spLocks noGrp="1"/>
          </p:cNvSpPr>
          <p:nvPr>
            <p:ph type="body" sz="quarter" idx="22" hasCustomPrompt="1"/>
          </p:nvPr>
        </p:nvSpPr>
        <p:spPr>
          <a:xfrm>
            <a:off x="4472054" y="1765045"/>
            <a:ext cx="3183918" cy="1964915"/>
          </a:xfrm>
          <a:prstGeom prst="rect">
            <a:avLst/>
          </a:prstGeom>
          <a:solidFill>
            <a:srgbClr val="BE0E32"/>
          </a:solidFill>
          <a:effectLst/>
        </p:spPr>
        <p:txBody>
          <a:bodyPr/>
          <a:lstStyle>
            <a:lvl1pPr marL="0" indent="0">
              <a:buFont typeface="Arial" panose="020B0604020202020204" pitchFamily="34" charset="0"/>
              <a:buNone/>
              <a:defRPr/>
            </a:lvl1pPr>
          </a:lstStyle>
          <a:p>
            <a:pPr lvl="0"/>
            <a:r>
              <a:rPr lang="en-GB" noProof="0" dirty="0"/>
              <a:t>    </a:t>
            </a:r>
          </a:p>
        </p:txBody>
      </p:sp>
      <p:sp>
        <p:nvSpPr>
          <p:cNvPr id="16" name="Symbol zastępczy tekstu 5"/>
          <p:cNvSpPr>
            <a:spLocks noGrp="1"/>
          </p:cNvSpPr>
          <p:nvPr>
            <p:ph type="body" sz="quarter" idx="23" hasCustomPrompt="1"/>
          </p:nvPr>
        </p:nvSpPr>
        <p:spPr>
          <a:xfrm>
            <a:off x="7879370" y="1802223"/>
            <a:ext cx="3183918" cy="4531902"/>
          </a:xfrm>
          <a:prstGeom prst="rect">
            <a:avLst/>
          </a:prstGeom>
          <a:solidFill>
            <a:schemeClr val="tx2">
              <a:alpha val="25000"/>
            </a:schemeClr>
          </a:solidFill>
          <a:effectLst/>
        </p:spPr>
        <p:txBody>
          <a:bodyPr/>
          <a:lstStyle>
            <a:lvl1pPr marL="0" indent="0">
              <a:buFont typeface="Arial" panose="020B0604020202020204" pitchFamily="34" charset="0"/>
              <a:buNone/>
              <a:defRPr/>
            </a:lvl1pPr>
          </a:lstStyle>
          <a:p>
            <a:pPr lvl="0"/>
            <a:r>
              <a:rPr lang="en-GB" noProof="0" dirty="0"/>
              <a:t>    </a:t>
            </a:r>
          </a:p>
        </p:txBody>
      </p:sp>
      <p:sp>
        <p:nvSpPr>
          <p:cNvPr id="17" name="Symbol zastępczy tekstu 5"/>
          <p:cNvSpPr>
            <a:spLocks noGrp="1"/>
          </p:cNvSpPr>
          <p:nvPr>
            <p:ph type="body" sz="quarter" idx="24" hasCustomPrompt="1"/>
          </p:nvPr>
        </p:nvSpPr>
        <p:spPr>
          <a:xfrm>
            <a:off x="7834379" y="1765045"/>
            <a:ext cx="3183918" cy="1964915"/>
          </a:xfrm>
          <a:prstGeom prst="rect">
            <a:avLst/>
          </a:prstGeom>
          <a:solidFill>
            <a:srgbClr val="BE0E32"/>
          </a:solidFill>
          <a:effectLst/>
        </p:spPr>
        <p:txBody>
          <a:bodyPr/>
          <a:lstStyle>
            <a:lvl1pPr marL="0" indent="0">
              <a:buFont typeface="Arial" panose="020B0604020202020204" pitchFamily="34" charset="0"/>
              <a:buNone/>
              <a:defRPr/>
            </a:lvl1pPr>
          </a:lstStyle>
          <a:p>
            <a:pPr lvl="0"/>
            <a:r>
              <a:rPr lang="en-GB" noProof="0" dirty="0"/>
              <a:t>    </a:t>
            </a:r>
          </a:p>
        </p:txBody>
      </p:sp>
      <p:sp>
        <p:nvSpPr>
          <p:cNvPr id="21" name="Symbol zastępczy tekstu 6"/>
          <p:cNvSpPr>
            <a:spLocks noGrp="1"/>
          </p:cNvSpPr>
          <p:nvPr>
            <p:ph type="body" sz="quarter" idx="26" hasCustomPrompt="1"/>
          </p:nvPr>
        </p:nvSpPr>
        <p:spPr>
          <a:xfrm>
            <a:off x="1151943" y="1798755"/>
            <a:ext cx="1770701" cy="414488"/>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First plan</a:t>
            </a:r>
          </a:p>
        </p:txBody>
      </p:sp>
      <p:sp>
        <p:nvSpPr>
          <p:cNvPr id="6" name="Symbol zastępczy tekstu 5"/>
          <p:cNvSpPr>
            <a:spLocks noGrp="1"/>
          </p:cNvSpPr>
          <p:nvPr>
            <p:ph type="body" sz="quarter" idx="47" hasCustomPrompt="1"/>
          </p:nvPr>
        </p:nvSpPr>
        <p:spPr>
          <a:xfrm>
            <a:off x="1973415" y="2218030"/>
            <a:ext cx="1231023" cy="1235431"/>
          </a:xfrm>
          <a:prstGeom prst="ellipse">
            <a:avLst/>
          </a:prstGeom>
          <a:ln w="22225">
            <a:solidFill>
              <a:srgbClr val="FFFFFF"/>
            </a:solidFill>
          </a:ln>
        </p:spPr>
        <p:txBody>
          <a:bodyPr/>
          <a:lstStyle>
            <a:lvl1pPr marL="0" indent="0">
              <a:buNone/>
              <a:defRPr baseline="0"/>
            </a:lvl1pPr>
          </a:lstStyle>
          <a:p>
            <a:pPr lvl="0"/>
            <a:r>
              <a:rPr lang="en-GB" noProof="0" dirty="0"/>
              <a:t> </a:t>
            </a:r>
          </a:p>
        </p:txBody>
      </p:sp>
      <p:sp>
        <p:nvSpPr>
          <p:cNvPr id="49" name="Symbol zastępczy tekstu 5"/>
          <p:cNvSpPr>
            <a:spLocks noGrp="1"/>
          </p:cNvSpPr>
          <p:nvPr>
            <p:ph type="body" sz="quarter" idx="48" hasCustomPrompt="1"/>
          </p:nvPr>
        </p:nvSpPr>
        <p:spPr>
          <a:xfrm>
            <a:off x="5444354" y="2232966"/>
            <a:ext cx="1231023" cy="1235431"/>
          </a:xfrm>
          <a:prstGeom prst="ellipse">
            <a:avLst/>
          </a:prstGeom>
          <a:ln w="22225">
            <a:solidFill>
              <a:srgbClr val="FFFFFF"/>
            </a:solidFill>
          </a:ln>
        </p:spPr>
        <p:txBody>
          <a:bodyPr/>
          <a:lstStyle>
            <a:lvl1pPr marL="0" indent="0">
              <a:buNone/>
              <a:defRPr baseline="0"/>
            </a:lvl1pPr>
          </a:lstStyle>
          <a:p>
            <a:pPr lvl="0"/>
            <a:r>
              <a:rPr lang="en-GB" noProof="0" dirty="0"/>
              <a:t>    </a:t>
            </a:r>
          </a:p>
        </p:txBody>
      </p:sp>
      <p:sp>
        <p:nvSpPr>
          <p:cNvPr id="50" name="Symbol zastępczy tekstu 5"/>
          <p:cNvSpPr>
            <a:spLocks noGrp="1"/>
          </p:cNvSpPr>
          <p:nvPr>
            <p:ph type="body" sz="quarter" idx="49" hasCustomPrompt="1"/>
          </p:nvPr>
        </p:nvSpPr>
        <p:spPr>
          <a:xfrm>
            <a:off x="8745690" y="2218029"/>
            <a:ext cx="1231023" cy="1235431"/>
          </a:xfrm>
          <a:prstGeom prst="ellipse">
            <a:avLst/>
          </a:prstGeom>
          <a:ln w="22225">
            <a:solidFill>
              <a:srgbClr val="FFFFFF"/>
            </a:solidFill>
          </a:ln>
        </p:spPr>
        <p:txBody>
          <a:bodyPr/>
          <a:lstStyle>
            <a:lvl1pPr marL="0" indent="0">
              <a:buNone/>
              <a:defRPr baseline="0"/>
            </a:lvl1pPr>
          </a:lstStyle>
          <a:p>
            <a:pPr lvl="0"/>
            <a:r>
              <a:rPr lang="en-GB" noProof="0" dirty="0"/>
              <a:t> </a:t>
            </a:r>
          </a:p>
        </p:txBody>
      </p:sp>
      <p:sp>
        <p:nvSpPr>
          <p:cNvPr id="22" name="Symbol zastępczy tekstu 6"/>
          <p:cNvSpPr>
            <a:spLocks noGrp="1"/>
          </p:cNvSpPr>
          <p:nvPr>
            <p:ph type="body" sz="quarter" idx="27" hasCustomPrompt="1"/>
          </p:nvPr>
        </p:nvSpPr>
        <p:spPr>
          <a:xfrm>
            <a:off x="4517045" y="1798755"/>
            <a:ext cx="1770701" cy="414488"/>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Second plan</a:t>
            </a:r>
          </a:p>
        </p:txBody>
      </p:sp>
      <p:sp>
        <p:nvSpPr>
          <p:cNvPr id="23" name="Symbol zastępczy tekstu 6"/>
          <p:cNvSpPr>
            <a:spLocks noGrp="1"/>
          </p:cNvSpPr>
          <p:nvPr>
            <p:ph type="body" sz="quarter" idx="28" hasCustomPrompt="1"/>
          </p:nvPr>
        </p:nvSpPr>
        <p:spPr>
          <a:xfrm>
            <a:off x="7900549" y="1801051"/>
            <a:ext cx="1770701" cy="414488"/>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Third plan</a:t>
            </a:r>
          </a:p>
        </p:txBody>
      </p:sp>
      <p:sp>
        <p:nvSpPr>
          <p:cNvPr id="24" name="Symbol zastępczy tekstu 6"/>
          <p:cNvSpPr>
            <a:spLocks noGrp="1"/>
          </p:cNvSpPr>
          <p:nvPr>
            <p:ph type="body" sz="quarter" idx="29" hasCustomPrompt="1"/>
          </p:nvPr>
        </p:nvSpPr>
        <p:spPr>
          <a:xfrm>
            <a:off x="2011741" y="2350818"/>
            <a:ext cx="1151293" cy="747849"/>
          </a:xfrm>
          <a:prstGeom prst="rect">
            <a:avLst/>
          </a:prstGeom>
        </p:spPr>
        <p:txBody>
          <a:bodyPr anchor="ctr"/>
          <a:lstStyle>
            <a:lvl1pPr marL="0" indent="0" algn="ctr">
              <a:lnSpc>
                <a:spcPct val="120000"/>
              </a:lnSpc>
              <a:buNone/>
              <a:defRPr sz="40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$10</a:t>
            </a:r>
          </a:p>
        </p:txBody>
      </p:sp>
      <p:sp>
        <p:nvSpPr>
          <p:cNvPr id="25" name="Symbol zastępczy tekstu 6"/>
          <p:cNvSpPr>
            <a:spLocks noGrp="1"/>
          </p:cNvSpPr>
          <p:nvPr>
            <p:ph type="body" sz="quarter" idx="30" hasCustomPrompt="1"/>
          </p:nvPr>
        </p:nvSpPr>
        <p:spPr>
          <a:xfrm>
            <a:off x="2011741" y="2932820"/>
            <a:ext cx="1151293" cy="301126"/>
          </a:xfrm>
          <a:prstGeom prst="rect">
            <a:avLst/>
          </a:prstGeom>
        </p:spPr>
        <p:txBody>
          <a:bodyPr anchor="ctr"/>
          <a:lstStyle>
            <a:lvl1pPr marL="0" indent="0" algn="ctr">
              <a:lnSpc>
                <a:spcPct val="120000"/>
              </a:lnSpc>
              <a:buNone/>
              <a:defRPr sz="16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per year</a:t>
            </a:r>
          </a:p>
        </p:txBody>
      </p:sp>
      <p:sp>
        <p:nvSpPr>
          <p:cNvPr id="31" name="Symbol zastępczy tekstu 6"/>
          <p:cNvSpPr>
            <a:spLocks noGrp="1"/>
          </p:cNvSpPr>
          <p:nvPr>
            <p:ph type="body" sz="quarter" idx="31" hasCustomPrompt="1"/>
          </p:nvPr>
        </p:nvSpPr>
        <p:spPr>
          <a:xfrm>
            <a:off x="5486693" y="2365754"/>
            <a:ext cx="1151293" cy="747849"/>
          </a:xfrm>
          <a:prstGeom prst="rect">
            <a:avLst/>
          </a:prstGeom>
        </p:spPr>
        <p:txBody>
          <a:bodyPr anchor="ctr"/>
          <a:lstStyle>
            <a:lvl1pPr marL="0" indent="0" algn="ctr">
              <a:lnSpc>
                <a:spcPct val="120000"/>
              </a:lnSpc>
              <a:buNone/>
              <a:defRPr sz="40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$50</a:t>
            </a:r>
          </a:p>
        </p:txBody>
      </p:sp>
      <p:sp>
        <p:nvSpPr>
          <p:cNvPr id="32" name="Symbol zastępczy tekstu 6"/>
          <p:cNvSpPr>
            <a:spLocks noGrp="1"/>
          </p:cNvSpPr>
          <p:nvPr>
            <p:ph type="body" sz="quarter" idx="32" hasCustomPrompt="1"/>
          </p:nvPr>
        </p:nvSpPr>
        <p:spPr>
          <a:xfrm>
            <a:off x="5486693" y="2947756"/>
            <a:ext cx="1151293" cy="301126"/>
          </a:xfrm>
          <a:prstGeom prst="rect">
            <a:avLst/>
          </a:prstGeom>
        </p:spPr>
        <p:txBody>
          <a:bodyPr anchor="ctr"/>
          <a:lstStyle>
            <a:lvl1pPr marL="0" indent="0" algn="ctr">
              <a:lnSpc>
                <a:spcPct val="120000"/>
              </a:lnSpc>
              <a:buNone/>
              <a:defRPr sz="16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per year</a:t>
            </a:r>
          </a:p>
        </p:txBody>
      </p:sp>
      <p:sp>
        <p:nvSpPr>
          <p:cNvPr id="34" name="Symbol zastępczy tekstu 6"/>
          <p:cNvSpPr>
            <a:spLocks noGrp="1"/>
          </p:cNvSpPr>
          <p:nvPr>
            <p:ph type="body" sz="quarter" idx="33" hasCustomPrompt="1"/>
          </p:nvPr>
        </p:nvSpPr>
        <p:spPr>
          <a:xfrm>
            <a:off x="8784016" y="2350818"/>
            <a:ext cx="1151293" cy="747849"/>
          </a:xfrm>
          <a:prstGeom prst="rect">
            <a:avLst/>
          </a:prstGeom>
        </p:spPr>
        <p:txBody>
          <a:bodyPr anchor="ctr"/>
          <a:lstStyle>
            <a:lvl1pPr marL="0" indent="0" algn="ctr">
              <a:lnSpc>
                <a:spcPct val="120000"/>
              </a:lnSpc>
              <a:buNone/>
              <a:defRPr sz="40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$80</a:t>
            </a:r>
          </a:p>
        </p:txBody>
      </p:sp>
      <p:sp>
        <p:nvSpPr>
          <p:cNvPr id="35" name="Symbol zastępczy tekstu 6"/>
          <p:cNvSpPr>
            <a:spLocks noGrp="1"/>
          </p:cNvSpPr>
          <p:nvPr>
            <p:ph type="body" sz="quarter" idx="34" hasCustomPrompt="1"/>
          </p:nvPr>
        </p:nvSpPr>
        <p:spPr>
          <a:xfrm>
            <a:off x="8784016" y="2932820"/>
            <a:ext cx="1151293" cy="301126"/>
          </a:xfrm>
          <a:prstGeom prst="rect">
            <a:avLst/>
          </a:prstGeom>
        </p:spPr>
        <p:txBody>
          <a:bodyPr anchor="ctr"/>
          <a:lstStyle>
            <a:lvl1pPr marL="0" indent="0" algn="ctr">
              <a:lnSpc>
                <a:spcPct val="120000"/>
              </a:lnSpc>
              <a:buNone/>
              <a:defRPr sz="16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per year</a:t>
            </a:r>
          </a:p>
        </p:txBody>
      </p:sp>
      <p:sp>
        <p:nvSpPr>
          <p:cNvPr id="37" name="Symbol zastępczy tekstu 23"/>
          <p:cNvSpPr>
            <a:spLocks noGrp="1"/>
          </p:cNvSpPr>
          <p:nvPr>
            <p:ph type="body" sz="quarter" idx="35" hasCustomPrompt="1"/>
          </p:nvPr>
        </p:nvSpPr>
        <p:spPr>
          <a:xfrm>
            <a:off x="1434249" y="4043361"/>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20 photos/project</a:t>
            </a:r>
          </a:p>
        </p:txBody>
      </p:sp>
      <p:sp>
        <p:nvSpPr>
          <p:cNvPr id="38" name="Symbol zastępczy tekstu 23"/>
          <p:cNvSpPr>
            <a:spLocks noGrp="1"/>
          </p:cNvSpPr>
          <p:nvPr>
            <p:ph type="body" sz="quarter" idx="36" hasCustomPrompt="1"/>
          </p:nvPr>
        </p:nvSpPr>
        <p:spPr>
          <a:xfrm>
            <a:off x="1434248" y="4632830"/>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Send an unlimited number of emails with a monthly account.</a:t>
            </a:r>
          </a:p>
        </p:txBody>
      </p:sp>
      <p:sp>
        <p:nvSpPr>
          <p:cNvPr id="39" name="Symbol zastępczy tekstu 23"/>
          <p:cNvSpPr>
            <a:spLocks noGrp="1"/>
          </p:cNvSpPr>
          <p:nvPr>
            <p:ph type="body" sz="quarter" idx="37" hasCustomPrompt="1"/>
          </p:nvPr>
        </p:nvSpPr>
        <p:spPr>
          <a:xfrm>
            <a:off x="1434247" y="5222299"/>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100 market limit</a:t>
            </a:r>
          </a:p>
        </p:txBody>
      </p:sp>
      <p:sp>
        <p:nvSpPr>
          <p:cNvPr id="40" name="Symbol zastępczy tekstu 23"/>
          <p:cNvSpPr>
            <a:spLocks noGrp="1"/>
          </p:cNvSpPr>
          <p:nvPr>
            <p:ph type="body" sz="quarter" idx="38" hasCustomPrompt="1"/>
          </p:nvPr>
        </p:nvSpPr>
        <p:spPr>
          <a:xfrm>
            <a:off x="1434247" y="5811769"/>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20 photos/project</a:t>
            </a:r>
          </a:p>
        </p:txBody>
      </p:sp>
      <p:sp>
        <p:nvSpPr>
          <p:cNvPr id="41" name="Symbol zastępczy tekstu 23"/>
          <p:cNvSpPr>
            <a:spLocks noGrp="1"/>
          </p:cNvSpPr>
          <p:nvPr>
            <p:ph type="body" sz="quarter" idx="39" hasCustomPrompt="1"/>
          </p:nvPr>
        </p:nvSpPr>
        <p:spPr>
          <a:xfrm>
            <a:off x="4850422" y="4043361"/>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40 photos/project</a:t>
            </a:r>
          </a:p>
        </p:txBody>
      </p:sp>
      <p:sp>
        <p:nvSpPr>
          <p:cNvPr id="42" name="Symbol zastępczy tekstu 23"/>
          <p:cNvSpPr>
            <a:spLocks noGrp="1"/>
          </p:cNvSpPr>
          <p:nvPr>
            <p:ph type="body" sz="quarter" idx="40" hasCustomPrompt="1"/>
          </p:nvPr>
        </p:nvSpPr>
        <p:spPr>
          <a:xfrm>
            <a:off x="4850421" y="4632830"/>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Purchase email credits that never expire.</a:t>
            </a:r>
          </a:p>
        </p:txBody>
      </p:sp>
      <p:sp>
        <p:nvSpPr>
          <p:cNvPr id="43" name="Symbol zastępczy tekstu 23"/>
          <p:cNvSpPr>
            <a:spLocks noGrp="1"/>
          </p:cNvSpPr>
          <p:nvPr>
            <p:ph type="body" sz="quarter" idx="41" hasCustomPrompt="1"/>
          </p:nvPr>
        </p:nvSpPr>
        <p:spPr>
          <a:xfrm>
            <a:off x="4850420" y="5222299"/>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150 market limit</a:t>
            </a:r>
          </a:p>
        </p:txBody>
      </p:sp>
      <p:sp>
        <p:nvSpPr>
          <p:cNvPr id="44" name="Symbol zastępczy tekstu 23"/>
          <p:cNvSpPr>
            <a:spLocks noGrp="1"/>
          </p:cNvSpPr>
          <p:nvPr>
            <p:ph type="body" sz="quarter" idx="42" hasCustomPrompt="1"/>
          </p:nvPr>
        </p:nvSpPr>
        <p:spPr>
          <a:xfrm>
            <a:off x="4850420" y="5811769"/>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40 photos/project</a:t>
            </a:r>
          </a:p>
        </p:txBody>
      </p:sp>
      <p:sp>
        <p:nvSpPr>
          <p:cNvPr id="45" name="Symbol zastępczy tekstu 23"/>
          <p:cNvSpPr>
            <a:spLocks noGrp="1"/>
          </p:cNvSpPr>
          <p:nvPr>
            <p:ph type="body" sz="quarter" idx="43" hasCustomPrompt="1"/>
          </p:nvPr>
        </p:nvSpPr>
        <p:spPr>
          <a:xfrm>
            <a:off x="8152422" y="4041652"/>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80 photos/project</a:t>
            </a:r>
          </a:p>
        </p:txBody>
      </p:sp>
      <p:sp>
        <p:nvSpPr>
          <p:cNvPr id="46" name="Symbol zastępczy tekstu 23"/>
          <p:cNvSpPr>
            <a:spLocks noGrp="1"/>
          </p:cNvSpPr>
          <p:nvPr>
            <p:ph type="body" sz="quarter" idx="44" hasCustomPrompt="1"/>
          </p:nvPr>
        </p:nvSpPr>
        <p:spPr>
          <a:xfrm>
            <a:off x="8152421" y="4631121"/>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Use </a:t>
            </a:r>
            <a:r>
              <a:rPr lang="en-GB" noProof="0" dirty="0" err="1"/>
              <a:t>MailChimp’s</a:t>
            </a:r>
            <a:r>
              <a:rPr lang="en-GB" noProof="0" dirty="0"/>
              <a:t> rock solid infrastructure to power your email marketing.</a:t>
            </a:r>
          </a:p>
        </p:txBody>
      </p:sp>
      <p:sp>
        <p:nvSpPr>
          <p:cNvPr id="47" name="Symbol zastępczy tekstu 23"/>
          <p:cNvSpPr>
            <a:spLocks noGrp="1"/>
          </p:cNvSpPr>
          <p:nvPr>
            <p:ph type="body" sz="quarter" idx="45" hasCustomPrompt="1"/>
          </p:nvPr>
        </p:nvSpPr>
        <p:spPr>
          <a:xfrm>
            <a:off x="8152420" y="5220590"/>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Unlimited</a:t>
            </a:r>
          </a:p>
        </p:txBody>
      </p:sp>
      <p:sp>
        <p:nvSpPr>
          <p:cNvPr id="48" name="Symbol zastępczy tekstu 23"/>
          <p:cNvSpPr>
            <a:spLocks noGrp="1"/>
          </p:cNvSpPr>
          <p:nvPr>
            <p:ph type="body" sz="quarter" idx="46" hasCustomPrompt="1"/>
          </p:nvPr>
        </p:nvSpPr>
        <p:spPr>
          <a:xfrm>
            <a:off x="8152420" y="5810060"/>
            <a:ext cx="2534877" cy="182329"/>
          </a:xfrm>
          <a:prstGeom prst="rect">
            <a:avLst/>
          </a:prstGeom>
        </p:spPr>
        <p:txBody>
          <a:bodyPr anchor="ctr"/>
          <a:lstStyle>
            <a:lvl1pPr marL="0" indent="0" algn="ctr">
              <a:buNone/>
              <a:defRPr sz="1600" spc="-80" baseline="0">
                <a:solidFill>
                  <a:srgbClr val="F2F2F2"/>
                </a:solidFill>
                <a:latin typeface="+mn-lt"/>
              </a:defRPr>
            </a:lvl1pPr>
          </a:lstStyle>
          <a:p>
            <a:pPr lvl="0"/>
            <a:r>
              <a:rPr lang="en-GB" noProof="0" dirty="0"/>
              <a:t>80 photos/project</a:t>
            </a:r>
          </a:p>
        </p:txBody>
      </p:sp>
    </p:spTree>
    <p:extLst>
      <p:ext uri="{BB962C8B-B14F-4D97-AF65-F5344CB8AC3E}">
        <p14:creationId xmlns:p14="http://schemas.microsoft.com/office/powerpoint/2010/main" val="258035312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map stats">
    <p:spTree>
      <p:nvGrpSpPr>
        <p:cNvPr id="1" name=""/>
        <p:cNvGrpSpPr/>
        <p:nvPr/>
      </p:nvGrpSpPr>
      <p:grpSpPr>
        <a:xfrm>
          <a:off x="0" y="0"/>
          <a:ext cx="0" cy="0"/>
          <a:chOff x="0" y="0"/>
          <a:chExt cx="0" cy="0"/>
        </a:xfrm>
      </p:grpSpPr>
      <p:grpSp>
        <p:nvGrpSpPr>
          <p:cNvPr id="27" name="Grupa 26"/>
          <p:cNvGrpSpPr/>
          <p:nvPr userDrawn="1"/>
        </p:nvGrpSpPr>
        <p:grpSpPr>
          <a:xfrm>
            <a:off x="5638800" y="0"/>
            <a:ext cx="6553200" cy="6858000"/>
            <a:chOff x="5638800" y="0"/>
            <a:chExt cx="6553200" cy="6858000"/>
          </a:xfrm>
        </p:grpSpPr>
        <p:sp>
          <p:nvSpPr>
            <p:cNvPr id="28" name="Prostokąt 27"/>
            <p:cNvSpPr/>
            <p:nvPr userDrawn="1"/>
          </p:nvSpPr>
          <p:spPr>
            <a:xfrm>
              <a:off x="5638800" y="0"/>
              <a:ext cx="6553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9" name="Obraz 28"/>
            <p:cNvPicPr>
              <a:picLocks/>
            </p:cNvPicPr>
            <p:nvPr userDrawn="1"/>
          </p:nvPicPr>
          <p:blipFill>
            <a:blip r:embed="rId2">
              <a:extLst>
                <a:ext uri="{28A0092B-C50C-407E-A947-70E740481C1C}">
                  <a14:useLocalDpi xmlns:a14="http://schemas.microsoft.com/office/drawing/2010/main"/>
                </a:ext>
              </a:extLst>
            </a:blip>
            <a:stretch>
              <a:fillRect/>
            </a:stretch>
          </p:blipFill>
          <p:spPr>
            <a:xfrm>
              <a:off x="5638800" y="0"/>
              <a:ext cx="6552000" cy="6858000"/>
            </a:xfrm>
            <a:prstGeom prst="rect">
              <a:avLst/>
            </a:prstGeom>
          </p:spPr>
        </p:pic>
      </p:grpSp>
      <p:sp>
        <p:nvSpPr>
          <p:cNvPr id="4"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App download</a:t>
            </a:r>
          </a:p>
        </p:txBody>
      </p:sp>
      <p:sp>
        <p:nvSpPr>
          <p:cNvPr id="5"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USA application download</a:t>
            </a:r>
          </a:p>
        </p:txBody>
      </p:sp>
      <p:sp>
        <p:nvSpPr>
          <p:cNvPr id="6" name="Symbol zastępczy tekstu 2"/>
          <p:cNvSpPr>
            <a:spLocks noGrp="1"/>
          </p:cNvSpPr>
          <p:nvPr>
            <p:ph type="body" sz="quarter" idx="17" hasCustomPrompt="1"/>
          </p:nvPr>
        </p:nvSpPr>
        <p:spPr>
          <a:xfrm>
            <a:off x="504990" y="2067098"/>
            <a:ext cx="4802734" cy="838027"/>
          </a:xfrm>
          <a:prstGeom prst="rect">
            <a:avLst/>
          </a:prstGeom>
        </p:spPr>
        <p:txBody>
          <a:bodyPr/>
          <a:lstStyle>
            <a:lvl1pPr marL="0" indent="0">
              <a:lnSpc>
                <a:spcPct val="110000"/>
              </a:lnSpc>
              <a:buNone/>
              <a:defRPr sz="1800"/>
            </a:lvl1pPr>
          </a:lstStyle>
          <a:p>
            <a:pPr lvl="0"/>
            <a:r>
              <a:rPr lang="en-GB" noProof="0" dirty="0"/>
              <a:t>We launched our app during a conference event in September 2014. What happened next?</a:t>
            </a:r>
          </a:p>
        </p:txBody>
      </p:sp>
      <p:sp>
        <p:nvSpPr>
          <p:cNvPr id="7" name="Symbol zastępczy tekstu 2"/>
          <p:cNvSpPr>
            <a:spLocks noGrp="1"/>
          </p:cNvSpPr>
          <p:nvPr>
            <p:ph type="body" sz="quarter" idx="18" hasCustomPrompt="1"/>
          </p:nvPr>
        </p:nvSpPr>
        <p:spPr>
          <a:xfrm>
            <a:off x="504990" y="2905125"/>
            <a:ext cx="4397210" cy="2143125"/>
          </a:xfrm>
          <a:prstGeom prst="rect">
            <a:avLst/>
          </a:prstGeom>
        </p:spPr>
        <p:txBody>
          <a:bodyPr/>
          <a:lstStyle>
            <a:lvl1pPr marL="285750" marR="0" indent="-285750" algn="l" defTabSz="914400" rtl="0" eaLnBrk="1" fontAlgn="auto" latinLnBrk="0" hangingPunct="1">
              <a:lnSpc>
                <a:spcPct val="110000"/>
              </a:lnSpc>
              <a:spcBef>
                <a:spcPts val="1000"/>
              </a:spcBef>
              <a:spcAft>
                <a:spcPts val="0"/>
              </a:spcAft>
              <a:buClr>
                <a:srgbClr val="BE0E32"/>
              </a:buClr>
              <a:buSzTx/>
              <a:buFont typeface="Wingdings" panose="05000000000000000000" pitchFamily="2" charset="2"/>
              <a:buChar char="§"/>
              <a:tabLst/>
              <a:defRPr sz="1800"/>
            </a:lvl1pPr>
          </a:lstStyle>
          <a:p>
            <a:pPr lvl="0"/>
            <a:r>
              <a:rPr lang="en-GB" noProof="0" dirty="0"/>
              <a:t>We moved forward into east coast states with San Francisco being on top</a:t>
            </a:r>
          </a:p>
          <a:p>
            <a:pPr lvl="0"/>
            <a:r>
              <a:rPr lang="en-GB" noProof="0" dirty="0"/>
              <a:t>Further domination in all states. Number #1 in our </a:t>
            </a:r>
            <a:r>
              <a:rPr lang="en-GB" noProof="0" dirty="0" err="1"/>
              <a:t>Appstore</a:t>
            </a:r>
            <a:r>
              <a:rPr lang="en-GB" noProof="0" dirty="0"/>
              <a:t> category</a:t>
            </a:r>
          </a:p>
          <a:p>
            <a:pPr lvl="0"/>
            <a:r>
              <a:rPr lang="en-GB" noProof="0" dirty="0"/>
              <a:t>We dominated New York City and east coast states</a:t>
            </a:r>
          </a:p>
        </p:txBody>
      </p:sp>
      <p:sp>
        <p:nvSpPr>
          <p:cNvPr id="12" name="Symbol zastępczy tekstu 5"/>
          <p:cNvSpPr>
            <a:spLocks noGrp="1"/>
          </p:cNvSpPr>
          <p:nvPr>
            <p:ph type="body" sz="quarter" idx="16" hasCustomPrompt="1"/>
          </p:nvPr>
        </p:nvSpPr>
        <p:spPr>
          <a:xfrm>
            <a:off x="5397493" y="5515991"/>
            <a:ext cx="1967966" cy="100638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3" name="Symbol zastępczy tekstu 2"/>
          <p:cNvSpPr>
            <a:spLocks noGrp="1"/>
          </p:cNvSpPr>
          <p:nvPr>
            <p:ph type="body" sz="quarter" idx="19" hasCustomPrompt="1"/>
          </p:nvPr>
        </p:nvSpPr>
        <p:spPr>
          <a:xfrm>
            <a:off x="7493000" y="5515991"/>
            <a:ext cx="4504804" cy="990505"/>
          </a:xfrm>
          <a:prstGeom prst="rect">
            <a:avLst/>
          </a:prstGeom>
        </p:spPr>
        <p:txBody>
          <a:bodyPr anchor="ctr"/>
          <a:lstStyle>
            <a:lvl1pPr marL="0" indent="0">
              <a:lnSpc>
                <a:spcPct val="110000"/>
              </a:lnSpc>
              <a:buNone/>
              <a:defRPr sz="1800">
                <a:solidFill>
                  <a:srgbClr val="F2F2F2"/>
                </a:solidFill>
              </a:defRPr>
            </a:lvl1pPr>
          </a:lstStyle>
          <a:p>
            <a:pPr lvl="0"/>
            <a:r>
              <a:rPr lang="en-GB" noProof="0" dirty="0"/>
              <a:t>Our market share on US market since September 2014.</a:t>
            </a:r>
          </a:p>
        </p:txBody>
      </p:sp>
      <p:sp>
        <p:nvSpPr>
          <p:cNvPr id="17" name="Symbol zastępczy tekstu 16"/>
          <p:cNvSpPr>
            <a:spLocks noGrp="1"/>
          </p:cNvSpPr>
          <p:nvPr>
            <p:ph type="body" sz="quarter" idx="20" hasCustomPrompt="1"/>
          </p:nvPr>
        </p:nvSpPr>
        <p:spPr>
          <a:xfrm>
            <a:off x="801955" y="5162550"/>
            <a:ext cx="3838575" cy="476250"/>
          </a:xfrm>
          <a:prstGeom prst="rect">
            <a:avLst/>
          </a:prstGeom>
          <a:noFill/>
          <a:ln w="22225">
            <a:solidFill>
              <a:srgbClr val="D9D9D9"/>
            </a:solidFill>
          </a:ln>
        </p:spPr>
        <p:style>
          <a:lnRef idx="2">
            <a:schemeClr val="accent4"/>
          </a:lnRef>
          <a:fillRef idx="1">
            <a:schemeClr val="lt1"/>
          </a:fillRef>
          <a:effectRef idx="0">
            <a:schemeClr val="accent4"/>
          </a:effectRef>
          <a:fontRef idx="none"/>
        </p:style>
        <p:txBody>
          <a:bodyPr/>
          <a:lstStyle>
            <a:lvl1pPr marL="0" indent="0">
              <a:buNone/>
              <a:defRPr baseline="0"/>
            </a:lvl1pPr>
          </a:lstStyle>
          <a:p>
            <a:pPr lvl="0"/>
            <a:r>
              <a:rPr lang="en-GB" noProof="0" dirty="0"/>
              <a:t> </a:t>
            </a:r>
          </a:p>
        </p:txBody>
      </p:sp>
      <p:sp>
        <p:nvSpPr>
          <p:cNvPr id="18" name="Symbol zastępczy tekstu 5"/>
          <p:cNvSpPr>
            <a:spLocks noGrp="1"/>
          </p:cNvSpPr>
          <p:nvPr>
            <p:ph type="body" sz="quarter" idx="21" hasCustomPrompt="1"/>
          </p:nvPr>
        </p:nvSpPr>
        <p:spPr>
          <a:xfrm>
            <a:off x="1042186" y="5286638"/>
            <a:ext cx="226800" cy="228075"/>
          </a:xfrm>
          <a:prstGeom prst="rect">
            <a:avLst/>
          </a:prstGeom>
          <a:solidFill>
            <a:srgbClr val="BE0E32"/>
          </a:solidFill>
          <a:effectLst/>
        </p:spPr>
        <p:txBody>
          <a:bodyPr/>
          <a:lstStyle>
            <a:lvl1pPr marL="0" indent="0">
              <a:buFont typeface="Arial" panose="020B0604020202020204" pitchFamily="34" charset="0"/>
              <a:buNone/>
              <a:defRPr/>
            </a:lvl1pPr>
          </a:lstStyle>
          <a:p>
            <a:pPr lvl="0"/>
            <a:r>
              <a:rPr lang="en-GB" noProof="0" dirty="0"/>
              <a:t>    </a:t>
            </a:r>
          </a:p>
        </p:txBody>
      </p:sp>
      <p:sp>
        <p:nvSpPr>
          <p:cNvPr id="19" name="Symbol zastępczy tekstu 5"/>
          <p:cNvSpPr>
            <a:spLocks noGrp="1"/>
          </p:cNvSpPr>
          <p:nvPr>
            <p:ph type="body" sz="quarter" idx="22" hasCustomPrompt="1"/>
          </p:nvPr>
        </p:nvSpPr>
        <p:spPr>
          <a:xfrm>
            <a:off x="2240791" y="5286638"/>
            <a:ext cx="226800" cy="228075"/>
          </a:xfrm>
          <a:prstGeom prst="rect">
            <a:avLst/>
          </a:prstGeom>
          <a:solidFill>
            <a:srgbClr val="F65912"/>
          </a:solidFill>
          <a:effectLst/>
        </p:spPr>
        <p:txBody>
          <a:bodyPr/>
          <a:lstStyle>
            <a:lvl1pPr marL="0" indent="0">
              <a:buFont typeface="Arial" panose="020B0604020202020204" pitchFamily="34" charset="0"/>
              <a:buNone/>
              <a:defRPr/>
            </a:lvl1pPr>
          </a:lstStyle>
          <a:p>
            <a:pPr lvl="0"/>
            <a:r>
              <a:rPr lang="en-GB" noProof="0" dirty="0"/>
              <a:t>    </a:t>
            </a:r>
          </a:p>
        </p:txBody>
      </p:sp>
      <p:sp>
        <p:nvSpPr>
          <p:cNvPr id="20" name="Symbol zastępczy tekstu 5"/>
          <p:cNvSpPr>
            <a:spLocks noGrp="1"/>
          </p:cNvSpPr>
          <p:nvPr>
            <p:ph type="body" sz="quarter" idx="23" hasCustomPrompt="1"/>
          </p:nvPr>
        </p:nvSpPr>
        <p:spPr>
          <a:xfrm>
            <a:off x="3439396" y="5286638"/>
            <a:ext cx="226800" cy="228075"/>
          </a:xfrm>
          <a:prstGeom prst="rect">
            <a:avLst/>
          </a:prstGeom>
          <a:solidFill>
            <a:schemeClr val="accent6"/>
          </a:solidFill>
          <a:effectLst/>
        </p:spPr>
        <p:txBody>
          <a:bodyPr/>
          <a:lstStyle>
            <a:lvl1pPr marL="0" indent="0">
              <a:buFont typeface="Arial" panose="020B0604020202020204" pitchFamily="34" charset="0"/>
              <a:buNone/>
              <a:defRPr/>
            </a:lvl1pPr>
          </a:lstStyle>
          <a:p>
            <a:pPr lvl="0"/>
            <a:r>
              <a:rPr lang="en-GB" noProof="0" dirty="0"/>
              <a:t>    </a:t>
            </a:r>
          </a:p>
        </p:txBody>
      </p:sp>
      <p:sp>
        <p:nvSpPr>
          <p:cNvPr id="21" name="Symbol zastępczy tekstu 2"/>
          <p:cNvSpPr>
            <a:spLocks noGrp="1"/>
          </p:cNvSpPr>
          <p:nvPr>
            <p:ph type="body" sz="quarter" idx="24" hasCustomPrompt="1"/>
          </p:nvPr>
        </p:nvSpPr>
        <p:spPr>
          <a:xfrm>
            <a:off x="1286103" y="5222225"/>
            <a:ext cx="760492" cy="356900"/>
          </a:xfrm>
          <a:prstGeom prst="rect">
            <a:avLst/>
          </a:prstGeom>
        </p:spPr>
        <p:txBody>
          <a:bodyPr anchor="ctr" anchorCtr="0"/>
          <a:lstStyle>
            <a:lvl1pPr marL="0" indent="0">
              <a:lnSpc>
                <a:spcPct val="110000"/>
              </a:lnSpc>
              <a:buNone/>
              <a:defRPr sz="1800"/>
            </a:lvl1pPr>
          </a:lstStyle>
          <a:p>
            <a:pPr lvl="0"/>
            <a:r>
              <a:rPr lang="en-GB" noProof="0" dirty="0"/>
              <a:t>&gt;3M</a:t>
            </a:r>
          </a:p>
        </p:txBody>
      </p:sp>
      <p:sp>
        <p:nvSpPr>
          <p:cNvPr id="22" name="Symbol zastępczy tekstu 2"/>
          <p:cNvSpPr>
            <a:spLocks noGrp="1"/>
          </p:cNvSpPr>
          <p:nvPr>
            <p:ph type="body" sz="quarter" idx="25" hasCustomPrompt="1"/>
          </p:nvPr>
        </p:nvSpPr>
        <p:spPr>
          <a:xfrm>
            <a:off x="2484708" y="5222225"/>
            <a:ext cx="760492" cy="356900"/>
          </a:xfrm>
          <a:prstGeom prst="rect">
            <a:avLst/>
          </a:prstGeom>
        </p:spPr>
        <p:txBody>
          <a:bodyPr anchor="ctr" anchorCtr="0"/>
          <a:lstStyle>
            <a:lvl1pPr marL="0" indent="0">
              <a:lnSpc>
                <a:spcPct val="110000"/>
              </a:lnSpc>
              <a:buNone/>
              <a:defRPr sz="1800"/>
            </a:lvl1pPr>
          </a:lstStyle>
          <a:p>
            <a:pPr lvl="0"/>
            <a:r>
              <a:rPr lang="en-GB" noProof="0" dirty="0"/>
              <a:t>&gt;1M</a:t>
            </a:r>
          </a:p>
        </p:txBody>
      </p:sp>
      <p:sp>
        <p:nvSpPr>
          <p:cNvPr id="23" name="Symbol zastępczy tekstu 2"/>
          <p:cNvSpPr>
            <a:spLocks noGrp="1"/>
          </p:cNvSpPr>
          <p:nvPr>
            <p:ph type="body" sz="quarter" idx="26" hasCustomPrompt="1"/>
          </p:nvPr>
        </p:nvSpPr>
        <p:spPr>
          <a:xfrm>
            <a:off x="3671992" y="5222225"/>
            <a:ext cx="760492" cy="356900"/>
          </a:xfrm>
          <a:prstGeom prst="rect">
            <a:avLst/>
          </a:prstGeom>
        </p:spPr>
        <p:txBody>
          <a:bodyPr anchor="ctr" anchorCtr="0"/>
          <a:lstStyle>
            <a:lvl1pPr marL="0" indent="0">
              <a:lnSpc>
                <a:spcPct val="110000"/>
              </a:lnSpc>
              <a:buNone/>
              <a:defRPr sz="1800"/>
            </a:lvl1pPr>
          </a:lstStyle>
          <a:p>
            <a:pPr lvl="0"/>
            <a:r>
              <a:rPr lang="en-GB" noProof="0" dirty="0"/>
              <a:t>&gt;500</a:t>
            </a:r>
          </a:p>
        </p:txBody>
      </p:sp>
      <p:pic>
        <p:nvPicPr>
          <p:cNvPr id="24" name="Imag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7593454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3" name="Grupa 26"/>
          <p:cNvGrpSpPr/>
          <p:nvPr userDrawn="1"/>
        </p:nvGrpSpPr>
        <p:grpSpPr>
          <a:xfrm>
            <a:off x="7092176" y="0"/>
            <a:ext cx="5099824" cy="6858000"/>
            <a:chOff x="5638800" y="0"/>
            <a:chExt cx="6553200" cy="6858000"/>
          </a:xfrm>
        </p:grpSpPr>
        <p:sp>
          <p:nvSpPr>
            <p:cNvPr id="4" name="Prostokąt 27"/>
            <p:cNvSpPr/>
            <p:nvPr userDrawn="1"/>
          </p:nvSpPr>
          <p:spPr>
            <a:xfrm>
              <a:off x="5638800" y="0"/>
              <a:ext cx="6553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Obraz 28"/>
            <p:cNvPicPr>
              <a:picLocks/>
            </p:cNvPicPr>
            <p:nvPr userDrawn="1"/>
          </p:nvPicPr>
          <p:blipFill>
            <a:blip r:embed="rId2">
              <a:extLst>
                <a:ext uri="{28A0092B-C50C-407E-A947-70E740481C1C}">
                  <a14:useLocalDpi xmlns:a14="http://schemas.microsoft.com/office/drawing/2010/main"/>
                </a:ext>
              </a:extLst>
            </a:blip>
            <a:stretch>
              <a:fillRect/>
            </a:stretch>
          </p:blipFill>
          <p:spPr>
            <a:xfrm>
              <a:off x="5638800" y="0"/>
              <a:ext cx="6552000" cy="6858000"/>
            </a:xfrm>
            <a:prstGeom prst="rect">
              <a:avLst/>
            </a:prstGeom>
          </p:spPr>
        </p:pic>
      </p:grpSp>
      <p:sp>
        <p:nvSpPr>
          <p:cNvPr id="6"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App download</a:t>
            </a:r>
          </a:p>
        </p:txBody>
      </p:sp>
      <p:sp>
        <p:nvSpPr>
          <p:cNvPr id="7"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USA application download</a:t>
            </a:r>
          </a:p>
        </p:txBody>
      </p:sp>
      <p:sp>
        <p:nvSpPr>
          <p:cNvPr id="8" name="Symbol zastępczy tekstu 2"/>
          <p:cNvSpPr>
            <a:spLocks noGrp="1"/>
          </p:cNvSpPr>
          <p:nvPr>
            <p:ph type="body" sz="quarter" idx="17" hasCustomPrompt="1"/>
          </p:nvPr>
        </p:nvSpPr>
        <p:spPr>
          <a:xfrm>
            <a:off x="504989" y="2067098"/>
            <a:ext cx="6091893" cy="838027"/>
          </a:xfrm>
          <a:prstGeom prst="rect">
            <a:avLst/>
          </a:prstGeom>
        </p:spPr>
        <p:txBody>
          <a:bodyPr/>
          <a:lstStyle>
            <a:lvl1pPr marL="0" indent="0">
              <a:lnSpc>
                <a:spcPct val="110000"/>
              </a:lnSpc>
              <a:buNone/>
              <a:defRPr sz="1800"/>
            </a:lvl1pPr>
          </a:lstStyle>
          <a:p>
            <a:pPr lvl="0"/>
            <a:r>
              <a:rPr lang="en-GB" noProof="0" dirty="0"/>
              <a:t>We launched our app during a conference event in September 2014. What happened next?</a:t>
            </a:r>
          </a:p>
        </p:txBody>
      </p:sp>
      <p:sp>
        <p:nvSpPr>
          <p:cNvPr id="9" name="Symbol zastępczy tekstu 2"/>
          <p:cNvSpPr>
            <a:spLocks noGrp="1"/>
          </p:cNvSpPr>
          <p:nvPr>
            <p:ph type="body" sz="quarter" idx="18" hasCustomPrompt="1"/>
          </p:nvPr>
        </p:nvSpPr>
        <p:spPr>
          <a:xfrm>
            <a:off x="504990" y="2905125"/>
            <a:ext cx="6091892" cy="3228046"/>
          </a:xfrm>
          <a:prstGeom prst="rect">
            <a:avLst/>
          </a:prstGeom>
        </p:spPr>
        <p:txBody>
          <a:bodyPr/>
          <a:lstStyle>
            <a:lvl1pPr marL="285750" marR="0" indent="-285750" algn="l" defTabSz="914400" rtl="0" eaLnBrk="1" fontAlgn="auto" latinLnBrk="0" hangingPunct="1">
              <a:lnSpc>
                <a:spcPct val="110000"/>
              </a:lnSpc>
              <a:spcBef>
                <a:spcPts val="1000"/>
              </a:spcBef>
              <a:spcAft>
                <a:spcPts val="0"/>
              </a:spcAft>
              <a:buClr>
                <a:srgbClr val="BE0E32"/>
              </a:buClr>
              <a:buSzTx/>
              <a:buFont typeface="Wingdings" panose="05000000000000000000" pitchFamily="2" charset="2"/>
              <a:buChar char="§"/>
              <a:tabLst/>
              <a:defRPr sz="1800"/>
            </a:lvl1pPr>
          </a:lstStyle>
          <a:p>
            <a:pPr lvl="0"/>
            <a:r>
              <a:rPr lang="en-GB" noProof="0" dirty="0"/>
              <a:t>We moved forward into east coast states with San Francisco being on top</a:t>
            </a:r>
          </a:p>
          <a:p>
            <a:pPr lvl="0"/>
            <a:r>
              <a:rPr lang="en-GB" noProof="0" dirty="0"/>
              <a:t>Further domination in all states. Number #1 in our </a:t>
            </a:r>
            <a:r>
              <a:rPr lang="en-GB" noProof="0" dirty="0" err="1"/>
              <a:t>Appstore</a:t>
            </a:r>
            <a:r>
              <a:rPr lang="en-GB" noProof="0" dirty="0"/>
              <a:t> category</a:t>
            </a:r>
          </a:p>
          <a:p>
            <a:pPr lvl="0"/>
            <a:r>
              <a:rPr lang="en-GB" noProof="0" dirty="0"/>
              <a:t>We dominated New York City and east coast states</a:t>
            </a:r>
          </a:p>
        </p:txBody>
      </p:sp>
      <p:sp>
        <p:nvSpPr>
          <p:cNvPr id="10" name="Symbol zastępczy tekstu 5"/>
          <p:cNvSpPr>
            <a:spLocks noGrp="1"/>
          </p:cNvSpPr>
          <p:nvPr>
            <p:ph type="body" sz="quarter" idx="16" hasCustomPrompt="1"/>
          </p:nvPr>
        </p:nvSpPr>
        <p:spPr>
          <a:xfrm>
            <a:off x="5397493" y="5515991"/>
            <a:ext cx="1967966" cy="100638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1" name="Symbol zastępczy tekstu 2"/>
          <p:cNvSpPr>
            <a:spLocks noGrp="1"/>
          </p:cNvSpPr>
          <p:nvPr>
            <p:ph type="body" sz="quarter" idx="19" hasCustomPrompt="1"/>
          </p:nvPr>
        </p:nvSpPr>
        <p:spPr>
          <a:xfrm>
            <a:off x="7493000" y="5515991"/>
            <a:ext cx="4504804" cy="990505"/>
          </a:xfrm>
          <a:prstGeom prst="rect">
            <a:avLst/>
          </a:prstGeom>
        </p:spPr>
        <p:txBody>
          <a:bodyPr anchor="ctr"/>
          <a:lstStyle>
            <a:lvl1pPr marL="0" indent="0">
              <a:lnSpc>
                <a:spcPct val="110000"/>
              </a:lnSpc>
              <a:buNone/>
              <a:defRPr sz="1800">
                <a:solidFill>
                  <a:srgbClr val="F2F2F2"/>
                </a:solidFill>
              </a:defRPr>
            </a:lvl1pPr>
          </a:lstStyle>
          <a:p>
            <a:pPr lvl="0"/>
            <a:r>
              <a:rPr lang="en-GB" noProof="0" dirty="0"/>
              <a:t>Our market share on US market since September 2014.</a:t>
            </a:r>
          </a:p>
        </p:txBody>
      </p:sp>
    </p:spTree>
    <p:extLst>
      <p:ext uri="{BB962C8B-B14F-4D97-AF65-F5344CB8AC3E}">
        <p14:creationId xmlns:p14="http://schemas.microsoft.com/office/powerpoint/2010/main" val="7571653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grpSp>
        <p:nvGrpSpPr>
          <p:cNvPr id="30" name="Grupa 29"/>
          <p:cNvGrpSpPr/>
          <p:nvPr userDrawn="1"/>
        </p:nvGrpSpPr>
        <p:grpSpPr>
          <a:xfrm>
            <a:off x="5638800" y="0"/>
            <a:ext cx="6553200" cy="6858000"/>
            <a:chOff x="5638800" y="0"/>
            <a:chExt cx="6553200" cy="6858000"/>
          </a:xfrm>
        </p:grpSpPr>
        <p:sp>
          <p:nvSpPr>
            <p:cNvPr id="31" name="Prostokąt 30"/>
            <p:cNvSpPr/>
            <p:nvPr userDrawn="1"/>
          </p:nvSpPr>
          <p:spPr>
            <a:xfrm>
              <a:off x="5638800" y="0"/>
              <a:ext cx="6553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2" name="Obraz 31"/>
            <p:cNvPicPr>
              <a:picLocks/>
            </p:cNvPicPr>
            <p:nvPr userDrawn="1"/>
          </p:nvPicPr>
          <p:blipFill>
            <a:blip r:embed="rId2">
              <a:extLst>
                <a:ext uri="{28A0092B-C50C-407E-A947-70E740481C1C}">
                  <a14:useLocalDpi xmlns:a14="http://schemas.microsoft.com/office/drawing/2010/main"/>
                </a:ext>
              </a:extLst>
            </a:blip>
            <a:stretch>
              <a:fillRect/>
            </a:stretch>
          </p:blipFill>
          <p:spPr>
            <a:xfrm>
              <a:off x="5638800" y="0"/>
              <a:ext cx="6552000" cy="6858000"/>
            </a:xfrm>
            <a:prstGeom prst="rect">
              <a:avLst/>
            </a:prstGeom>
          </p:spPr>
        </p:pic>
      </p:grpSp>
      <p:sp>
        <p:nvSpPr>
          <p:cNvPr id="9" name="Symbol zastępczy tekstu 5"/>
          <p:cNvSpPr>
            <a:spLocks noGrp="1"/>
          </p:cNvSpPr>
          <p:nvPr>
            <p:ph type="body" sz="quarter" idx="17" hasCustomPrompt="1"/>
          </p:nvPr>
        </p:nvSpPr>
        <p:spPr>
          <a:xfrm>
            <a:off x="592646" y="1805810"/>
            <a:ext cx="1043526" cy="2828768"/>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5"/>
          <p:cNvSpPr>
            <a:spLocks noGrp="1"/>
          </p:cNvSpPr>
          <p:nvPr>
            <p:ph type="body" sz="quarter" idx="16" hasCustomPrompt="1"/>
          </p:nvPr>
        </p:nvSpPr>
        <p:spPr>
          <a:xfrm>
            <a:off x="592646" y="4634578"/>
            <a:ext cx="1043526" cy="1805244"/>
          </a:xfrm>
          <a:prstGeom prst="rect">
            <a:avLst/>
          </a:prstGeom>
          <a:solidFill>
            <a:srgbClr val="DEDEDE"/>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9"/>
          <p:cNvSpPr>
            <a:spLocks noGrp="1"/>
          </p:cNvSpPr>
          <p:nvPr>
            <p:ph type="body" sz="quarter" idx="18" hasCustomPrompt="1"/>
          </p:nvPr>
        </p:nvSpPr>
        <p:spPr>
          <a:xfrm>
            <a:off x="641334" y="1905000"/>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2012</a:t>
            </a:r>
          </a:p>
        </p:txBody>
      </p:sp>
      <p:sp>
        <p:nvSpPr>
          <p:cNvPr id="11" name="Symbol zastępczy tekstu 9"/>
          <p:cNvSpPr>
            <a:spLocks noGrp="1"/>
          </p:cNvSpPr>
          <p:nvPr>
            <p:ph type="body" sz="quarter" idx="19" hasCustomPrompt="1"/>
          </p:nvPr>
        </p:nvSpPr>
        <p:spPr>
          <a:xfrm>
            <a:off x="641334" y="2876089"/>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2013</a:t>
            </a:r>
          </a:p>
        </p:txBody>
      </p:sp>
      <p:sp>
        <p:nvSpPr>
          <p:cNvPr id="12" name="Symbol zastępczy tekstu 9"/>
          <p:cNvSpPr>
            <a:spLocks noGrp="1"/>
          </p:cNvSpPr>
          <p:nvPr>
            <p:ph type="body" sz="quarter" idx="20" hasCustomPrompt="1"/>
          </p:nvPr>
        </p:nvSpPr>
        <p:spPr>
          <a:xfrm>
            <a:off x="641334" y="3847178"/>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2014</a:t>
            </a:r>
          </a:p>
        </p:txBody>
      </p:sp>
      <p:sp>
        <p:nvSpPr>
          <p:cNvPr id="13" name="Symbol zastępczy tekstu 9"/>
          <p:cNvSpPr>
            <a:spLocks noGrp="1"/>
          </p:cNvSpPr>
          <p:nvPr>
            <p:ph type="body" sz="quarter" idx="21" hasCustomPrompt="1"/>
          </p:nvPr>
        </p:nvSpPr>
        <p:spPr>
          <a:xfrm>
            <a:off x="641334" y="4818267"/>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2015</a:t>
            </a:r>
          </a:p>
        </p:txBody>
      </p:sp>
      <p:sp>
        <p:nvSpPr>
          <p:cNvPr id="14" name="Symbol zastępczy tekstu 9"/>
          <p:cNvSpPr>
            <a:spLocks noGrp="1"/>
          </p:cNvSpPr>
          <p:nvPr>
            <p:ph type="body" sz="quarter" idx="22" hasCustomPrompt="1"/>
          </p:nvPr>
        </p:nvSpPr>
        <p:spPr>
          <a:xfrm>
            <a:off x="641334" y="5789356"/>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2016</a:t>
            </a:r>
          </a:p>
        </p:txBody>
      </p:sp>
      <p:sp>
        <p:nvSpPr>
          <p:cNvPr id="15" name="Symbol zastępczy tekstu 9"/>
          <p:cNvSpPr>
            <a:spLocks noGrp="1"/>
          </p:cNvSpPr>
          <p:nvPr>
            <p:ph type="body" sz="quarter" idx="23" hasCustomPrompt="1"/>
          </p:nvPr>
        </p:nvSpPr>
        <p:spPr>
          <a:xfrm>
            <a:off x="787509" y="2261202"/>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05.16</a:t>
            </a:r>
          </a:p>
        </p:txBody>
      </p:sp>
      <p:sp>
        <p:nvSpPr>
          <p:cNvPr id="16" name="Symbol zastępczy tekstu 9"/>
          <p:cNvSpPr>
            <a:spLocks noGrp="1"/>
          </p:cNvSpPr>
          <p:nvPr>
            <p:ph type="body" sz="quarter" idx="24" hasCustomPrompt="1"/>
          </p:nvPr>
        </p:nvSpPr>
        <p:spPr>
          <a:xfrm>
            <a:off x="787509" y="3217870"/>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07.25</a:t>
            </a:r>
          </a:p>
        </p:txBody>
      </p:sp>
      <p:sp>
        <p:nvSpPr>
          <p:cNvPr id="17" name="Symbol zastępczy tekstu 9"/>
          <p:cNvSpPr>
            <a:spLocks noGrp="1"/>
          </p:cNvSpPr>
          <p:nvPr>
            <p:ph type="body" sz="quarter" idx="25" hasCustomPrompt="1"/>
          </p:nvPr>
        </p:nvSpPr>
        <p:spPr>
          <a:xfrm>
            <a:off x="787509" y="4198610"/>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01.06</a:t>
            </a:r>
          </a:p>
        </p:txBody>
      </p:sp>
      <p:sp>
        <p:nvSpPr>
          <p:cNvPr id="18" name="Symbol zastępczy tekstu 9"/>
          <p:cNvSpPr>
            <a:spLocks noGrp="1"/>
          </p:cNvSpPr>
          <p:nvPr>
            <p:ph type="body" sz="quarter" idx="26" hasCustomPrompt="1"/>
          </p:nvPr>
        </p:nvSpPr>
        <p:spPr>
          <a:xfrm>
            <a:off x="787509" y="5189529"/>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19" name="Symbol zastępczy tekstu 9"/>
          <p:cNvSpPr>
            <a:spLocks noGrp="1"/>
          </p:cNvSpPr>
          <p:nvPr>
            <p:ph type="body" sz="quarter" idx="27" hasCustomPrompt="1"/>
          </p:nvPr>
        </p:nvSpPr>
        <p:spPr>
          <a:xfrm>
            <a:off x="787509" y="6133017"/>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20" name="Symbol zastępczy tekstu 10"/>
          <p:cNvSpPr>
            <a:spLocks noGrp="1"/>
          </p:cNvSpPr>
          <p:nvPr>
            <p:ph type="body" sz="quarter" idx="10" hasCustomPrompt="1"/>
          </p:nvPr>
        </p:nvSpPr>
        <p:spPr>
          <a:xfrm>
            <a:off x="504990" y="442200"/>
            <a:ext cx="3259290" cy="650876"/>
          </a:xfrm>
          <a:prstGeom prst="rect">
            <a:avLst/>
          </a:prstGeom>
        </p:spPr>
        <p:txBody>
          <a:bodyPr/>
          <a:lstStyle>
            <a:lvl1pPr marL="0" indent="0">
              <a:lnSpc>
                <a:spcPct val="80000"/>
              </a:lnSpc>
              <a:buNone/>
              <a:defRPr sz="4400" spc="-50" baseline="0">
                <a:latin typeface="+mj-lt"/>
              </a:defRPr>
            </a:lvl1pPr>
          </a:lstStyle>
          <a:p>
            <a:pPr lvl="0"/>
            <a:r>
              <a:rPr lang="en-GB" noProof="0" dirty="0"/>
              <a:t>How we will make money</a:t>
            </a:r>
          </a:p>
        </p:txBody>
      </p:sp>
      <p:sp>
        <p:nvSpPr>
          <p:cNvPr id="22" name="Symbol zastępczy tekstu 21"/>
          <p:cNvSpPr>
            <a:spLocks noGrp="1"/>
          </p:cNvSpPr>
          <p:nvPr>
            <p:ph type="body" sz="quarter" idx="28" hasCustomPrompt="1"/>
          </p:nvPr>
        </p:nvSpPr>
        <p:spPr>
          <a:xfrm>
            <a:off x="1911888" y="1905000"/>
            <a:ext cx="2277303" cy="514044"/>
          </a:xfrm>
          <a:prstGeom prst="rect">
            <a:avLst/>
          </a:prstGeom>
        </p:spPr>
        <p:txBody>
          <a:bodyPr/>
          <a:lstStyle>
            <a:lvl1pPr marL="0" indent="0">
              <a:buNone/>
              <a:defRPr sz="1800" baseline="0"/>
            </a:lvl1pPr>
          </a:lstStyle>
          <a:p>
            <a:pPr lvl="0"/>
            <a:r>
              <a:rPr lang="en-GB" noProof="0" dirty="0"/>
              <a:t>$32 000 sales on in the first year</a:t>
            </a:r>
          </a:p>
        </p:txBody>
      </p:sp>
      <p:sp>
        <p:nvSpPr>
          <p:cNvPr id="23" name="Symbol zastępczy tekstu 21"/>
          <p:cNvSpPr>
            <a:spLocks noGrp="1"/>
          </p:cNvSpPr>
          <p:nvPr>
            <p:ph type="body" sz="quarter" idx="29" hasCustomPrompt="1"/>
          </p:nvPr>
        </p:nvSpPr>
        <p:spPr>
          <a:xfrm>
            <a:off x="1913697" y="2876089"/>
            <a:ext cx="2277303" cy="514044"/>
          </a:xfrm>
          <a:prstGeom prst="rect">
            <a:avLst/>
          </a:prstGeom>
        </p:spPr>
        <p:txBody>
          <a:bodyPr/>
          <a:lstStyle>
            <a:lvl1pPr marL="0" indent="0">
              <a:buNone/>
              <a:defRPr sz="1800" baseline="0"/>
            </a:lvl1pPr>
          </a:lstStyle>
          <a:p>
            <a:pPr lvl="0"/>
            <a:r>
              <a:rPr lang="en-GB" noProof="0" dirty="0"/>
              <a:t>$47 000 sales during the second year</a:t>
            </a:r>
          </a:p>
        </p:txBody>
      </p:sp>
      <p:sp>
        <p:nvSpPr>
          <p:cNvPr id="24" name="Symbol zastępczy tekstu 21"/>
          <p:cNvSpPr>
            <a:spLocks noGrp="1"/>
          </p:cNvSpPr>
          <p:nvPr>
            <p:ph type="body" sz="quarter" idx="30" hasCustomPrompt="1"/>
          </p:nvPr>
        </p:nvSpPr>
        <p:spPr>
          <a:xfrm>
            <a:off x="1913697" y="4818267"/>
            <a:ext cx="2277303" cy="514044"/>
          </a:xfrm>
          <a:prstGeom prst="rect">
            <a:avLst/>
          </a:prstGeom>
        </p:spPr>
        <p:txBody>
          <a:bodyPr/>
          <a:lstStyle>
            <a:lvl1pPr marL="0" indent="0">
              <a:buNone/>
              <a:defRPr sz="1800" baseline="0"/>
            </a:lvl1pPr>
          </a:lstStyle>
          <a:p>
            <a:pPr lvl="0"/>
            <a:r>
              <a:rPr lang="en-GB" noProof="0" dirty="0"/>
              <a:t>$49 000 PREDICTION based on previous years.</a:t>
            </a:r>
          </a:p>
        </p:txBody>
      </p:sp>
      <p:sp>
        <p:nvSpPr>
          <p:cNvPr id="25" name="Symbol zastępczy tekstu 21"/>
          <p:cNvSpPr>
            <a:spLocks noGrp="1"/>
          </p:cNvSpPr>
          <p:nvPr>
            <p:ph type="body" sz="quarter" idx="31" hasCustomPrompt="1"/>
          </p:nvPr>
        </p:nvSpPr>
        <p:spPr>
          <a:xfrm>
            <a:off x="1913697" y="3847178"/>
            <a:ext cx="2277303" cy="514044"/>
          </a:xfrm>
          <a:prstGeom prst="rect">
            <a:avLst/>
          </a:prstGeom>
        </p:spPr>
        <p:txBody>
          <a:bodyPr/>
          <a:lstStyle>
            <a:lvl1pPr marL="0" indent="0">
              <a:buNone/>
              <a:defRPr sz="1800" baseline="0"/>
            </a:lvl1pPr>
          </a:lstStyle>
          <a:p>
            <a:pPr lvl="0"/>
            <a:r>
              <a:rPr lang="en-GB" noProof="0" dirty="0"/>
              <a:t>$48 000 revenue in our third operating</a:t>
            </a:r>
          </a:p>
        </p:txBody>
      </p:sp>
      <p:sp>
        <p:nvSpPr>
          <p:cNvPr id="26" name="Symbol zastępczy tekstu 21"/>
          <p:cNvSpPr>
            <a:spLocks noGrp="1"/>
          </p:cNvSpPr>
          <p:nvPr>
            <p:ph type="body" sz="quarter" idx="32" hasCustomPrompt="1"/>
          </p:nvPr>
        </p:nvSpPr>
        <p:spPr>
          <a:xfrm>
            <a:off x="1911889" y="5789356"/>
            <a:ext cx="2277303" cy="514044"/>
          </a:xfrm>
          <a:prstGeom prst="rect">
            <a:avLst/>
          </a:prstGeom>
        </p:spPr>
        <p:txBody>
          <a:bodyPr/>
          <a:lstStyle>
            <a:lvl1pPr marL="0" indent="0">
              <a:buNone/>
              <a:defRPr sz="1800" baseline="0"/>
            </a:lvl1pPr>
          </a:lstStyle>
          <a:p>
            <a:pPr lvl="0"/>
            <a:r>
              <a:rPr lang="en-GB" noProof="0" dirty="0"/>
              <a:t>$59 000 PREDICTION based on previous years.</a:t>
            </a:r>
          </a:p>
        </p:txBody>
      </p:sp>
      <p:pic>
        <p:nvPicPr>
          <p:cNvPr id="27" name="Image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40229147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11" name="Symbol zastępczy obrazu 13"/>
          <p:cNvSpPr>
            <a:spLocks noGrp="1"/>
          </p:cNvSpPr>
          <p:nvPr>
            <p:ph type="pic" sz="quarter" idx="13" hasCustomPrompt="1"/>
          </p:nvPr>
        </p:nvSpPr>
        <p:spPr>
          <a:xfrm>
            <a:off x="0" y="0"/>
            <a:ext cx="12192000" cy="4209143"/>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5" name="Symbol zastępczy tekstu 5"/>
          <p:cNvSpPr>
            <a:spLocks noGrp="1"/>
          </p:cNvSpPr>
          <p:nvPr>
            <p:ph type="body" sz="quarter" idx="11" hasCustomPrompt="1"/>
          </p:nvPr>
        </p:nvSpPr>
        <p:spPr>
          <a:xfrm>
            <a:off x="1179911" y="3975190"/>
            <a:ext cx="1037901" cy="2395256"/>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7" name="Symbol zastępczy tekstu 5"/>
          <p:cNvSpPr>
            <a:spLocks noGrp="1"/>
          </p:cNvSpPr>
          <p:nvPr>
            <p:ph type="body" sz="quarter" idx="17" hasCustomPrompt="1"/>
          </p:nvPr>
        </p:nvSpPr>
        <p:spPr>
          <a:xfrm>
            <a:off x="8129986" y="3975190"/>
            <a:ext cx="1037901" cy="2395256"/>
          </a:xfrm>
          <a:prstGeom prst="rect">
            <a:avLst/>
          </a:prstGeom>
          <a:solidFill>
            <a:srgbClr val="DEDEDE"/>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5"/>
          <p:cNvSpPr>
            <a:spLocks noGrp="1"/>
          </p:cNvSpPr>
          <p:nvPr>
            <p:ph type="body" sz="quarter" idx="20" hasCustomPrompt="1"/>
          </p:nvPr>
        </p:nvSpPr>
        <p:spPr>
          <a:xfrm>
            <a:off x="4738451" y="3975190"/>
            <a:ext cx="1037901" cy="1602650"/>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2" name="Symbol zastępczy tekstu 8"/>
          <p:cNvSpPr>
            <a:spLocks noGrp="1"/>
          </p:cNvSpPr>
          <p:nvPr>
            <p:ph type="body" sz="quarter" idx="12" hasCustomPrompt="1"/>
          </p:nvPr>
        </p:nvSpPr>
        <p:spPr>
          <a:xfrm>
            <a:off x="173705" y="700806"/>
            <a:ext cx="3724957" cy="1773312"/>
          </a:xfrm>
          <a:prstGeom prst="rect">
            <a:avLst/>
          </a:prstGeom>
        </p:spPr>
        <p:txBody>
          <a:bodyPr anchor="b"/>
          <a:lstStyle>
            <a:lvl1pPr marL="0" indent="0" algn="r">
              <a:lnSpc>
                <a:spcPct val="94000"/>
              </a:lnSpc>
              <a:buNone/>
              <a:defRPr lang="pl-PL" sz="4000" kern="1200" spc="50" baseline="0" dirty="0" smtClean="0">
                <a:solidFill>
                  <a:srgbClr val="F2F2F2"/>
                </a:solidFill>
                <a:effectLst/>
                <a:latin typeface="Segoe UI Light" panose="020B0502040204020203" pitchFamily="34" charset="0"/>
                <a:ea typeface="Calibri" panose="020F0502020204030204" pitchFamily="34" charset="0"/>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Our company milestones</a:t>
            </a:r>
          </a:p>
        </p:txBody>
      </p:sp>
      <p:sp>
        <p:nvSpPr>
          <p:cNvPr id="13" name="Symbol zastępczy tekstu 10"/>
          <p:cNvSpPr>
            <a:spLocks noGrp="1"/>
          </p:cNvSpPr>
          <p:nvPr>
            <p:ph type="body" sz="quarter" idx="21" hasCustomPrompt="1"/>
          </p:nvPr>
        </p:nvSpPr>
        <p:spPr>
          <a:xfrm>
            <a:off x="1074198" y="2481884"/>
            <a:ext cx="2824464" cy="807245"/>
          </a:xfrm>
          <a:prstGeom prst="rect">
            <a:avLst/>
          </a:prstGeom>
        </p:spPr>
        <p:txBody>
          <a:bodyPr/>
          <a:lstStyle>
            <a:lvl1pPr marL="0" indent="0" algn="r">
              <a:lnSpc>
                <a:spcPct val="100000"/>
              </a:lnSpc>
              <a:buNone/>
              <a:defRPr lang="pl-PL" sz="2100" b="0" kern="1200" spc="50" baseline="0" dirty="0" err="1" smtClean="0">
                <a:solidFill>
                  <a:srgbClr val="F2F2F2"/>
                </a:solidFill>
                <a:latin typeface="+mn-lt"/>
                <a:ea typeface="+mn-ea"/>
                <a:cs typeface="Segoe UI Light"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2012 - 2017</a:t>
            </a:r>
          </a:p>
        </p:txBody>
      </p:sp>
      <p:sp>
        <p:nvSpPr>
          <p:cNvPr id="9" name="Symbol zastępczy tekstu 5"/>
          <p:cNvSpPr>
            <a:spLocks noGrp="1"/>
          </p:cNvSpPr>
          <p:nvPr>
            <p:ph type="body" sz="quarter" idx="19" hasCustomPrompt="1"/>
          </p:nvPr>
        </p:nvSpPr>
        <p:spPr>
          <a:xfrm>
            <a:off x="4738451" y="5577840"/>
            <a:ext cx="1037901" cy="792606"/>
          </a:xfrm>
          <a:prstGeom prst="rect">
            <a:avLst/>
          </a:prstGeom>
          <a:solidFill>
            <a:srgbClr val="DEDEDE"/>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cxnSp>
        <p:nvCxnSpPr>
          <p:cNvPr id="14" name="Łącznik prosty 13"/>
          <p:cNvCxnSpPr/>
          <p:nvPr userDrawn="1"/>
        </p:nvCxnSpPr>
        <p:spPr>
          <a:xfrm flipV="1">
            <a:off x="4343400" y="885825"/>
            <a:ext cx="0" cy="2435225"/>
          </a:xfrm>
          <a:prstGeom prst="line">
            <a:avLst/>
          </a:prstGeom>
          <a:ln w="12700">
            <a:solidFill>
              <a:srgbClr val="D8D8D8"/>
            </a:solidFill>
          </a:ln>
        </p:spPr>
        <p:style>
          <a:lnRef idx="1">
            <a:schemeClr val="accent3"/>
          </a:lnRef>
          <a:fillRef idx="0">
            <a:schemeClr val="accent3"/>
          </a:fillRef>
          <a:effectRef idx="0">
            <a:schemeClr val="accent3"/>
          </a:effectRef>
          <a:fontRef idx="minor">
            <a:schemeClr val="tx1"/>
          </a:fontRef>
        </p:style>
      </p:cxnSp>
      <p:sp>
        <p:nvSpPr>
          <p:cNvPr id="15" name="Symbol zastępczy tekstu 9"/>
          <p:cNvSpPr>
            <a:spLocks noGrp="1"/>
          </p:cNvSpPr>
          <p:nvPr>
            <p:ph type="body" sz="quarter" idx="22" hasCustomPrompt="1"/>
          </p:nvPr>
        </p:nvSpPr>
        <p:spPr>
          <a:xfrm>
            <a:off x="1224287" y="4589497"/>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2012</a:t>
            </a:r>
          </a:p>
        </p:txBody>
      </p:sp>
      <p:sp>
        <p:nvSpPr>
          <p:cNvPr id="16" name="Symbol zastępczy tekstu 9"/>
          <p:cNvSpPr>
            <a:spLocks noGrp="1"/>
          </p:cNvSpPr>
          <p:nvPr>
            <p:ph type="body" sz="quarter" idx="23" hasCustomPrompt="1"/>
          </p:nvPr>
        </p:nvSpPr>
        <p:spPr>
          <a:xfrm>
            <a:off x="1224287" y="5689250"/>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2013</a:t>
            </a:r>
          </a:p>
        </p:txBody>
      </p:sp>
      <p:sp>
        <p:nvSpPr>
          <p:cNvPr id="17" name="Symbol zastępczy tekstu 9"/>
          <p:cNvSpPr>
            <a:spLocks noGrp="1"/>
          </p:cNvSpPr>
          <p:nvPr>
            <p:ph type="body" sz="quarter" idx="24" hasCustomPrompt="1"/>
          </p:nvPr>
        </p:nvSpPr>
        <p:spPr>
          <a:xfrm>
            <a:off x="1370462" y="4931278"/>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07.25</a:t>
            </a:r>
          </a:p>
        </p:txBody>
      </p:sp>
      <p:sp>
        <p:nvSpPr>
          <p:cNvPr id="18" name="Symbol zastępczy tekstu 9"/>
          <p:cNvSpPr>
            <a:spLocks noGrp="1"/>
          </p:cNvSpPr>
          <p:nvPr>
            <p:ph type="body" sz="quarter" idx="25" hasCustomPrompt="1"/>
          </p:nvPr>
        </p:nvSpPr>
        <p:spPr>
          <a:xfrm>
            <a:off x="1370462" y="6040682"/>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01.06</a:t>
            </a:r>
          </a:p>
        </p:txBody>
      </p:sp>
      <p:sp>
        <p:nvSpPr>
          <p:cNvPr id="19" name="Symbol zastępczy tekstu 9"/>
          <p:cNvSpPr>
            <a:spLocks noGrp="1"/>
          </p:cNvSpPr>
          <p:nvPr>
            <p:ph type="body" sz="quarter" idx="26" hasCustomPrompt="1"/>
          </p:nvPr>
        </p:nvSpPr>
        <p:spPr>
          <a:xfrm>
            <a:off x="4782827" y="4582034"/>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2014</a:t>
            </a:r>
          </a:p>
        </p:txBody>
      </p:sp>
      <p:sp>
        <p:nvSpPr>
          <p:cNvPr id="20" name="Symbol zastępczy tekstu 9"/>
          <p:cNvSpPr>
            <a:spLocks noGrp="1"/>
          </p:cNvSpPr>
          <p:nvPr>
            <p:ph type="body" sz="quarter" idx="27" hasCustomPrompt="1"/>
          </p:nvPr>
        </p:nvSpPr>
        <p:spPr>
          <a:xfrm>
            <a:off x="4782827" y="5689250"/>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2015</a:t>
            </a:r>
          </a:p>
        </p:txBody>
      </p:sp>
      <p:sp>
        <p:nvSpPr>
          <p:cNvPr id="21" name="Symbol zastępczy tekstu 9"/>
          <p:cNvSpPr>
            <a:spLocks noGrp="1"/>
          </p:cNvSpPr>
          <p:nvPr>
            <p:ph type="body" sz="quarter" idx="28" hasCustomPrompt="1"/>
          </p:nvPr>
        </p:nvSpPr>
        <p:spPr>
          <a:xfrm>
            <a:off x="4927503" y="4933466"/>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01.06</a:t>
            </a:r>
          </a:p>
        </p:txBody>
      </p:sp>
      <p:sp>
        <p:nvSpPr>
          <p:cNvPr id="22" name="Symbol zastępczy tekstu 9"/>
          <p:cNvSpPr>
            <a:spLocks noGrp="1"/>
          </p:cNvSpPr>
          <p:nvPr>
            <p:ph type="body" sz="quarter" idx="29" hasCustomPrompt="1"/>
          </p:nvPr>
        </p:nvSpPr>
        <p:spPr>
          <a:xfrm>
            <a:off x="4929002" y="6060512"/>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23" name="Symbol zastępczy tekstu 9"/>
          <p:cNvSpPr>
            <a:spLocks noGrp="1"/>
          </p:cNvSpPr>
          <p:nvPr>
            <p:ph type="body" sz="quarter" idx="30" hasCustomPrompt="1"/>
          </p:nvPr>
        </p:nvSpPr>
        <p:spPr>
          <a:xfrm>
            <a:off x="8174362" y="4556171"/>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2016</a:t>
            </a:r>
          </a:p>
        </p:txBody>
      </p:sp>
      <p:sp>
        <p:nvSpPr>
          <p:cNvPr id="24" name="Symbol zastępczy tekstu 9"/>
          <p:cNvSpPr>
            <a:spLocks noGrp="1"/>
          </p:cNvSpPr>
          <p:nvPr>
            <p:ph type="body" sz="quarter" idx="31" hasCustomPrompt="1"/>
          </p:nvPr>
        </p:nvSpPr>
        <p:spPr>
          <a:xfrm>
            <a:off x="8174362" y="5689250"/>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2017</a:t>
            </a:r>
          </a:p>
        </p:txBody>
      </p:sp>
      <p:sp>
        <p:nvSpPr>
          <p:cNvPr id="25" name="Symbol zastępczy tekstu 9"/>
          <p:cNvSpPr>
            <a:spLocks noGrp="1"/>
          </p:cNvSpPr>
          <p:nvPr>
            <p:ph type="body" sz="quarter" idx="32" hasCustomPrompt="1"/>
          </p:nvPr>
        </p:nvSpPr>
        <p:spPr>
          <a:xfrm>
            <a:off x="8320537" y="4927433"/>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26" name="Symbol zastępczy tekstu 9"/>
          <p:cNvSpPr>
            <a:spLocks noGrp="1"/>
          </p:cNvSpPr>
          <p:nvPr>
            <p:ph type="body" sz="quarter" idx="33" hasCustomPrompt="1"/>
          </p:nvPr>
        </p:nvSpPr>
        <p:spPr>
          <a:xfrm>
            <a:off x="8320537" y="6032911"/>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31" name="Symbol zastępczy tekstu 21"/>
          <p:cNvSpPr>
            <a:spLocks noGrp="1"/>
          </p:cNvSpPr>
          <p:nvPr>
            <p:ph type="body" sz="quarter" idx="34" hasCustomPrompt="1"/>
          </p:nvPr>
        </p:nvSpPr>
        <p:spPr>
          <a:xfrm>
            <a:off x="2406864" y="4680415"/>
            <a:ext cx="1755767" cy="389964"/>
          </a:xfrm>
          <a:prstGeom prst="rect">
            <a:avLst/>
          </a:prstGeom>
        </p:spPr>
        <p:txBody>
          <a:bodyPr anchor="ctr"/>
          <a:lstStyle>
            <a:lvl1pPr marL="0" indent="0">
              <a:buNone/>
              <a:defRPr sz="1800" baseline="0"/>
            </a:lvl1pPr>
          </a:lstStyle>
          <a:p>
            <a:pPr lvl="0"/>
            <a:r>
              <a:rPr lang="en-GB" noProof="0" dirty="0"/>
              <a:t>We set up our company in US.</a:t>
            </a:r>
          </a:p>
        </p:txBody>
      </p:sp>
      <p:sp>
        <p:nvSpPr>
          <p:cNvPr id="32" name="Symbol zastępczy tekstu 21"/>
          <p:cNvSpPr>
            <a:spLocks noGrp="1"/>
          </p:cNvSpPr>
          <p:nvPr>
            <p:ph type="body" sz="quarter" idx="35" hasCustomPrompt="1"/>
          </p:nvPr>
        </p:nvSpPr>
        <p:spPr>
          <a:xfrm>
            <a:off x="2406864" y="5779161"/>
            <a:ext cx="1755767" cy="389964"/>
          </a:xfrm>
          <a:prstGeom prst="rect">
            <a:avLst/>
          </a:prstGeom>
        </p:spPr>
        <p:txBody>
          <a:bodyPr anchor="ctr"/>
          <a:lstStyle>
            <a:lvl1pPr marL="0" indent="0">
              <a:buNone/>
              <a:defRPr sz="1800" baseline="0"/>
            </a:lvl1pPr>
          </a:lstStyle>
          <a:p>
            <a:pPr lvl="0"/>
            <a:r>
              <a:rPr lang="en-GB" noProof="0" dirty="0"/>
              <a:t>First clients, huge </a:t>
            </a:r>
            <a:r>
              <a:rPr lang="en-GB" noProof="0" dirty="0" err="1"/>
              <a:t>groth</a:t>
            </a:r>
            <a:r>
              <a:rPr lang="en-GB" noProof="0" dirty="0"/>
              <a:t>.</a:t>
            </a:r>
          </a:p>
        </p:txBody>
      </p:sp>
      <p:sp>
        <p:nvSpPr>
          <p:cNvPr id="33" name="Symbol zastępczy tekstu 21"/>
          <p:cNvSpPr>
            <a:spLocks noGrp="1"/>
          </p:cNvSpPr>
          <p:nvPr>
            <p:ph type="body" sz="quarter" idx="36" hasCustomPrompt="1"/>
          </p:nvPr>
        </p:nvSpPr>
        <p:spPr>
          <a:xfrm>
            <a:off x="5965404" y="4680415"/>
            <a:ext cx="1755767" cy="389964"/>
          </a:xfrm>
          <a:prstGeom prst="rect">
            <a:avLst/>
          </a:prstGeom>
        </p:spPr>
        <p:txBody>
          <a:bodyPr anchor="ctr"/>
          <a:lstStyle>
            <a:lvl1pPr marL="0" indent="0">
              <a:buNone/>
              <a:defRPr sz="1800" baseline="0"/>
            </a:lvl1pPr>
          </a:lstStyle>
          <a:p>
            <a:pPr lvl="0"/>
            <a:r>
              <a:rPr lang="en-GB" noProof="0" dirty="0"/>
              <a:t>Steady revenue with strong market share</a:t>
            </a:r>
          </a:p>
        </p:txBody>
      </p:sp>
      <p:sp>
        <p:nvSpPr>
          <p:cNvPr id="34" name="Symbol zastępczy tekstu 21"/>
          <p:cNvSpPr>
            <a:spLocks noGrp="1"/>
          </p:cNvSpPr>
          <p:nvPr>
            <p:ph type="body" sz="quarter" idx="37" hasCustomPrompt="1"/>
          </p:nvPr>
        </p:nvSpPr>
        <p:spPr>
          <a:xfrm>
            <a:off x="5965404" y="5779161"/>
            <a:ext cx="1755767" cy="389964"/>
          </a:xfrm>
          <a:prstGeom prst="rect">
            <a:avLst/>
          </a:prstGeom>
        </p:spPr>
        <p:txBody>
          <a:bodyPr anchor="ctr"/>
          <a:lstStyle>
            <a:lvl1pPr marL="0" indent="0">
              <a:buNone/>
              <a:defRPr sz="1800" baseline="0"/>
            </a:lvl1pPr>
          </a:lstStyle>
          <a:p>
            <a:pPr lvl="0"/>
            <a:r>
              <a:rPr lang="en-GB" noProof="0" dirty="0"/>
              <a:t>Preparing for stock market.</a:t>
            </a:r>
          </a:p>
        </p:txBody>
      </p:sp>
      <p:sp>
        <p:nvSpPr>
          <p:cNvPr id="35" name="Symbol zastępczy tekstu 21"/>
          <p:cNvSpPr>
            <a:spLocks noGrp="1"/>
          </p:cNvSpPr>
          <p:nvPr>
            <p:ph type="body" sz="quarter" idx="38" hasCustomPrompt="1"/>
          </p:nvPr>
        </p:nvSpPr>
        <p:spPr>
          <a:xfrm>
            <a:off x="9358438" y="4680415"/>
            <a:ext cx="1755767" cy="389964"/>
          </a:xfrm>
          <a:prstGeom prst="rect">
            <a:avLst/>
          </a:prstGeom>
        </p:spPr>
        <p:txBody>
          <a:bodyPr anchor="ctr"/>
          <a:lstStyle>
            <a:lvl1pPr marL="0" indent="0">
              <a:buNone/>
              <a:defRPr sz="1800" baseline="0"/>
            </a:lvl1pPr>
          </a:lstStyle>
          <a:p>
            <a:pPr lvl="0"/>
            <a:r>
              <a:rPr lang="en-GB" noProof="0" dirty="0"/>
              <a:t>IPO in </a:t>
            </a:r>
            <a:r>
              <a:rPr lang="en-GB" noProof="0" dirty="0" err="1"/>
              <a:t>progres</a:t>
            </a:r>
            <a:r>
              <a:rPr lang="en-GB" noProof="0" dirty="0"/>
              <a:t>. Steady growth.</a:t>
            </a:r>
          </a:p>
        </p:txBody>
      </p:sp>
      <p:sp>
        <p:nvSpPr>
          <p:cNvPr id="36" name="Symbol zastępczy tekstu 21"/>
          <p:cNvSpPr>
            <a:spLocks noGrp="1"/>
          </p:cNvSpPr>
          <p:nvPr>
            <p:ph type="body" sz="quarter" idx="39" hasCustomPrompt="1"/>
          </p:nvPr>
        </p:nvSpPr>
        <p:spPr>
          <a:xfrm>
            <a:off x="9358438" y="5779161"/>
            <a:ext cx="1755767" cy="389964"/>
          </a:xfrm>
          <a:prstGeom prst="rect">
            <a:avLst/>
          </a:prstGeom>
        </p:spPr>
        <p:txBody>
          <a:bodyPr anchor="ctr"/>
          <a:lstStyle>
            <a:lvl1pPr marL="0" indent="0">
              <a:buNone/>
              <a:defRPr sz="1800" baseline="0"/>
            </a:lvl1pPr>
          </a:lstStyle>
          <a:p>
            <a:pPr lvl="0"/>
            <a:r>
              <a:rPr lang="en-GB" noProof="0" dirty="0"/>
              <a:t>Entering first markets in EU.</a:t>
            </a:r>
          </a:p>
        </p:txBody>
      </p:sp>
      <p:pic>
        <p:nvPicPr>
          <p:cNvPr id="28" name="Image 2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2965611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chievements">
    <p:spTree>
      <p:nvGrpSpPr>
        <p:cNvPr id="1" name=""/>
        <p:cNvGrpSpPr/>
        <p:nvPr/>
      </p:nvGrpSpPr>
      <p:grpSpPr>
        <a:xfrm>
          <a:off x="0" y="0"/>
          <a:ext cx="0" cy="0"/>
          <a:chOff x="0" y="0"/>
          <a:chExt cx="0" cy="0"/>
        </a:xfrm>
      </p:grpSpPr>
      <p:sp>
        <p:nvSpPr>
          <p:cNvPr id="8" name="Symbol zastępczy obrazu 13"/>
          <p:cNvSpPr>
            <a:spLocks noGrp="1"/>
          </p:cNvSpPr>
          <p:nvPr>
            <p:ph type="pic" sz="quarter" idx="13" hasCustomPrompt="1"/>
          </p:nvPr>
        </p:nvSpPr>
        <p:spPr>
          <a:xfrm>
            <a:off x="0" y="0"/>
            <a:ext cx="12192000" cy="4209143"/>
          </a:xfrm>
          <a:prstGeom prst="rect">
            <a:avLst/>
          </a:prstGeom>
          <a:blipFill>
            <a:blip r:embed="rId2" cstate="screen">
              <a:extLst>
                <a:ext uri="{BEBA8EAE-BF5A-486C-A8C5-ECC9F3942E4B}">
                  <a14:imgProps xmlns:a14="http://schemas.microsoft.com/office/drawing/2010/main">
                    <a14:imgLayer r:embed="rId3">
                      <a14:imgEffect>
                        <a14:brightnessContrast bright="17000"/>
                      </a14:imgEffect>
                    </a14:imgLayer>
                  </a14:imgProps>
                </a:ext>
                <a:ext uri="{28A0092B-C50C-407E-A947-70E740481C1C}">
                  <a14:useLocalDpi xmlns:a14="http://schemas.microsoft.com/office/drawing/2010/main"/>
                </a:ext>
              </a:extLst>
            </a:blip>
            <a:srcRect/>
            <a:stretch>
              <a:fillRect t="-62534" b="-398"/>
            </a:stretch>
          </a:blipFill>
        </p:spPr>
        <p:txBody>
          <a:bodyPr/>
          <a:lstStyle>
            <a:lvl1pPr marL="0" indent="0">
              <a:buNone/>
              <a:defRPr/>
            </a:lvl1pPr>
          </a:lstStyle>
          <a:p>
            <a:r>
              <a:rPr lang="en-GB" noProof="0" dirty="0"/>
              <a:t>  </a:t>
            </a:r>
          </a:p>
        </p:txBody>
      </p:sp>
      <p:sp>
        <p:nvSpPr>
          <p:cNvPr id="9" name="Symbol zastępczy tekstu 8"/>
          <p:cNvSpPr>
            <a:spLocks noGrp="1"/>
          </p:cNvSpPr>
          <p:nvPr>
            <p:ph type="body" sz="quarter" idx="12" hasCustomPrompt="1"/>
          </p:nvPr>
        </p:nvSpPr>
        <p:spPr>
          <a:xfrm>
            <a:off x="173705" y="700806"/>
            <a:ext cx="3724957" cy="1773312"/>
          </a:xfrm>
          <a:prstGeom prst="rect">
            <a:avLst/>
          </a:prstGeom>
        </p:spPr>
        <p:txBody>
          <a:bodyPr anchor="b"/>
          <a:lstStyle>
            <a:lvl1pPr marL="0" indent="0" algn="r">
              <a:lnSpc>
                <a:spcPct val="94000"/>
              </a:lnSpc>
              <a:buNone/>
              <a:defRPr lang="pl-PL" sz="4000" kern="1200" spc="50" baseline="0" dirty="0" smtClean="0">
                <a:solidFill>
                  <a:srgbClr val="F2F2F2"/>
                </a:solidFill>
                <a:effectLst/>
                <a:latin typeface="Segoe UI Light" panose="020B0502040204020203" pitchFamily="34" charset="0"/>
                <a:ea typeface="Calibri" panose="020F0502020204030204" pitchFamily="34" charset="0"/>
                <a:cs typeface="Times New Roman" panose="02020603050405020304" pitchFamily="18"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Understand your culture</a:t>
            </a:r>
          </a:p>
        </p:txBody>
      </p:sp>
      <p:sp>
        <p:nvSpPr>
          <p:cNvPr id="10" name="Symbol zastępczy tekstu 10"/>
          <p:cNvSpPr>
            <a:spLocks noGrp="1"/>
          </p:cNvSpPr>
          <p:nvPr>
            <p:ph type="body" sz="quarter" idx="21" hasCustomPrompt="1"/>
          </p:nvPr>
        </p:nvSpPr>
        <p:spPr>
          <a:xfrm>
            <a:off x="1074198" y="2481884"/>
            <a:ext cx="2824464" cy="807245"/>
          </a:xfrm>
          <a:prstGeom prst="rect">
            <a:avLst/>
          </a:prstGeom>
        </p:spPr>
        <p:txBody>
          <a:bodyPr/>
          <a:lstStyle>
            <a:lvl1pPr marL="0" indent="0" algn="r">
              <a:lnSpc>
                <a:spcPct val="100000"/>
              </a:lnSpc>
              <a:buNone/>
              <a:defRPr lang="pl-PL" sz="2100" b="0" kern="1200" spc="50" baseline="0" dirty="0" err="1" smtClean="0">
                <a:solidFill>
                  <a:srgbClr val="F2F2F2"/>
                </a:solidFill>
                <a:latin typeface="+mn-lt"/>
                <a:ea typeface="+mn-ea"/>
                <a:cs typeface="Segoe UI Light"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GB" noProof="0" dirty="0"/>
              <a:t>from NYC to Berlin</a:t>
            </a:r>
          </a:p>
        </p:txBody>
      </p:sp>
      <p:cxnSp>
        <p:nvCxnSpPr>
          <p:cNvPr id="11" name="Łącznik prosty 10"/>
          <p:cNvCxnSpPr/>
          <p:nvPr userDrawn="1"/>
        </p:nvCxnSpPr>
        <p:spPr>
          <a:xfrm flipV="1">
            <a:off x="4343400" y="885825"/>
            <a:ext cx="0" cy="2435225"/>
          </a:xfrm>
          <a:prstGeom prst="line">
            <a:avLst/>
          </a:prstGeom>
          <a:ln w="12700">
            <a:solidFill>
              <a:srgbClr val="D8D8D8"/>
            </a:solidFill>
          </a:ln>
        </p:spPr>
        <p:style>
          <a:lnRef idx="1">
            <a:schemeClr val="accent3"/>
          </a:lnRef>
          <a:fillRef idx="0">
            <a:schemeClr val="accent3"/>
          </a:fillRef>
          <a:effectRef idx="0">
            <a:schemeClr val="accent3"/>
          </a:effectRef>
          <a:fontRef idx="minor">
            <a:schemeClr val="tx1"/>
          </a:fontRef>
        </p:style>
      </p:cxnSp>
      <p:sp>
        <p:nvSpPr>
          <p:cNvPr id="14" name="Symbol zastępczy tekstu 5"/>
          <p:cNvSpPr>
            <a:spLocks noGrp="1"/>
          </p:cNvSpPr>
          <p:nvPr>
            <p:ph type="body" sz="quarter" idx="11" hasCustomPrompt="1"/>
          </p:nvPr>
        </p:nvSpPr>
        <p:spPr>
          <a:xfrm>
            <a:off x="604835" y="4607623"/>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6" name="Symbol zastępczy tekstu 5"/>
          <p:cNvSpPr>
            <a:spLocks noGrp="1"/>
          </p:cNvSpPr>
          <p:nvPr>
            <p:ph type="body" sz="quarter" idx="23" hasCustomPrompt="1"/>
          </p:nvPr>
        </p:nvSpPr>
        <p:spPr>
          <a:xfrm>
            <a:off x="604835" y="5492543"/>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8" name="Symbol zastępczy tekstu 5"/>
          <p:cNvSpPr>
            <a:spLocks noGrp="1"/>
          </p:cNvSpPr>
          <p:nvPr>
            <p:ph type="body" sz="quarter" idx="25" hasCustomPrompt="1"/>
          </p:nvPr>
        </p:nvSpPr>
        <p:spPr>
          <a:xfrm>
            <a:off x="6050847" y="4607623"/>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0" name="Symbol zastępczy tekstu 5"/>
          <p:cNvSpPr>
            <a:spLocks noGrp="1"/>
          </p:cNvSpPr>
          <p:nvPr>
            <p:ph type="body" sz="quarter" idx="27" hasCustomPrompt="1"/>
          </p:nvPr>
        </p:nvSpPr>
        <p:spPr>
          <a:xfrm>
            <a:off x="6050847" y="5492543"/>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1" name="Symbol zastępczy tekstu 21"/>
          <p:cNvSpPr>
            <a:spLocks noGrp="1"/>
          </p:cNvSpPr>
          <p:nvPr>
            <p:ph type="body" sz="quarter" idx="34" hasCustomPrompt="1"/>
          </p:nvPr>
        </p:nvSpPr>
        <p:spPr>
          <a:xfrm>
            <a:off x="1489078" y="4762591"/>
            <a:ext cx="4027484" cy="389964"/>
          </a:xfrm>
          <a:prstGeom prst="rect">
            <a:avLst/>
          </a:prstGeom>
        </p:spPr>
        <p:txBody>
          <a:bodyPr anchor="ctr"/>
          <a:lstStyle>
            <a:lvl1pPr marL="0" indent="0">
              <a:buNone/>
              <a:defRPr sz="1800" baseline="0"/>
            </a:lvl1pPr>
          </a:lstStyle>
          <a:p>
            <a:pPr lvl="0"/>
            <a:r>
              <a:rPr lang="en-GB" noProof="0" dirty="0"/>
              <a:t>Culture is the </a:t>
            </a:r>
            <a:r>
              <a:rPr lang="en-GB" noProof="0" dirty="0" err="1"/>
              <a:t>behavior</a:t>
            </a:r>
            <a:r>
              <a:rPr lang="en-GB" noProof="0" dirty="0"/>
              <a:t> of humans who are part of an organization.</a:t>
            </a:r>
          </a:p>
        </p:txBody>
      </p:sp>
      <p:sp>
        <p:nvSpPr>
          <p:cNvPr id="22" name="Symbol zastępczy tekstu 21"/>
          <p:cNvSpPr>
            <a:spLocks noGrp="1"/>
          </p:cNvSpPr>
          <p:nvPr>
            <p:ph type="body" sz="quarter" idx="35" hasCustomPrompt="1"/>
          </p:nvPr>
        </p:nvSpPr>
        <p:spPr>
          <a:xfrm>
            <a:off x="1489078" y="5643462"/>
            <a:ext cx="4027484" cy="389964"/>
          </a:xfrm>
          <a:prstGeom prst="rect">
            <a:avLst/>
          </a:prstGeom>
        </p:spPr>
        <p:txBody>
          <a:bodyPr anchor="ctr"/>
          <a:lstStyle>
            <a:lvl1pPr marL="0" indent="0">
              <a:buNone/>
              <a:defRPr sz="1800" baseline="0"/>
            </a:lvl1pPr>
          </a:lstStyle>
          <a:p>
            <a:pPr lvl="0"/>
            <a:r>
              <a:rPr lang="en-GB" noProof="0" dirty="0"/>
              <a:t>A culture is the values and practices shared by the members of the group</a:t>
            </a:r>
          </a:p>
        </p:txBody>
      </p:sp>
      <p:sp>
        <p:nvSpPr>
          <p:cNvPr id="23" name="Symbol zastępczy tekstu 21"/>
          <p:cNvSpPr>
            <a:spLocks noGrp="1"/>
          </p:cNvSpPr>
          <p:nvPr>
            <p:ph type="body" sz="quarter" idx="36" hasCustomPrompt="1"/>
          </p:nvPr>
        </p:nvSpPr>
        <p:spPr>
          <a:xfrm>
            <a:off x="6937378" y="4762591"/>
            <a:ext cx="4027484" cy="389964"/>
          </a:xfrm>
          <a:prstGeom prst="rect">
            <a:avLst/>
          </a:prstGeom>
        </p:spPr>
        <p:txBody>
          <a:bodyPr anchor="ctr"/>
          <a:lstStyle>
            <a:lvl1pPr marL="0" indent="0">
              <a:buNone/>
              <a:defRPr sz="1800" baseline="0"/>
            </a:lvl1pPr>
          </a:lstStyle>
          <a:p>
            <a:pPr lvl="0"/>
            <a:r>
              <a:rPr lang="en-GB" noProof="0" dirty="0"/>
              <a:t>The values that contribute to the unique social and psychological environment</a:t>
            </a:r>
          </a:p>
        </p:txBody>
      </p:sp>
      <p:sp>
        <p:nvSpPr>
          <p:cNvPr id="24" name="Symbol zastępczy tekstu 21"/>
          <p:cNvSpPr>
            <a:spLocks noGrp="1"/>
          </p:cNvSpPr>
          <p:nvPr>
            <p:ph type="body" sz="quarter" idx="37" hasCustomPrompt="1"/>
          </p:nvPr>
        </p:nvSpPr>
        <p:spPr>
          <a:xfrm>
            <a:off x="6937378" y="5643462"/>
            <a:ext cx="4027484" cy="389964"/>
          </a:xfrm>
          <a:prstGeom prst="rect">
            <a:avLst/>
          </a:prstGeom>
        </p:spPr>
        <p:txBody>
          <a:bodyPr anchor="ctr"/>
          <a:lstStyle>
            <a:lvl1pPr marL="0" indent="0">
              <a:buNone/>
              <a:defRPr sz="1800" baseline="0"/>
            </a:lvl1pPr>
          </a:lstStyle>
          <a:p>
            <a:pPr lvl="0"/>
            <a:r>
              <a:rPr lang="en-GB" noProof="0" dirty="0"/>
              <a:t>Corporate culture is implied, not expressly defined, and develops organically over time</a:t>
            </a:r>
          </a:p>
        </p:txBody>
      </p:sp>
      <p:sp>
        <p:nvSpPr>
          <p:cNvPr id="25" name="Symbol zastępczy tekstu 5"/>
          <p:cNvSpPr>
            <a:spLocks noGrp="1"/>
          </p:cNvSpPr>
          <p:nvPr>
            <p:ph type="body" sz="quarter" idx="48" hasCustomPrompt="1"/>
          </p:nvPr>
        </p:nvSpPr>
        <p:spPr>
          <a:xfrm>
            <a:off x="717605" y="4719544"/>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A</a:t>
            </a:r>
          </a:p>
        </p:txBody>
      </p:sp>
      <p:sp>
        <p:nvSpPr>
          <p:cNvPr id="27" name="Symbol zastępczy tekstu 5"/>
          <p:cNvSpPr>
            <a:spLocks noGrp="1"/>
          </p:cNvSpPr>
          <p:nvPr>
            <p:ph type="body" sz="quarter" idx="49" hasCustomPrompt="1"/>
          </p:nvPr>
        </p:nvSpPr>
        <p:spPr>
          <a:xfrm>
            <a:off x="717605" y="5604464"/>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B</a:t>
            </a:r>
          </a:p>
        </p:txBody>
      </p:sp>
      <p:sp>
        <p:nvSpPr>
          <p:cNvPr id="28" name="Symbol zastępczy tekstu 5"/>
          <p:cNvSpPr>
            <a:spLocks noGrp="1"/>
          </p:cNvSpPr>
          <p:nvPr>
            <p:ph type="body" sz="quarter" idx="50" hasCustomPrompt="1"/>
          </p:nvPr>
        </p:nvSpPr>
        <p:spPr>
          <a:xfrm>
            <a:off x="6163617" y="4719544"/>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C</a:t>
            </a:r>
          </a:p>
        </p:txBody>
      </p:sp>
      <p:sp>
        <p:nvSpPr>
          <p:cNvPr id="29" name="Symbol zastępczy tekstu 5"/>
          <p:cNvSpPr>
            <a:spLocks noGrp="1"/>
          </p:cNvSpPr>
          <p:nvPr>
            <p:ph type="body" sz="quarter" idx="51" hasCustomPrompt="1"/>
          </p:nvPr>
        </p:nvSpPr>
        <p:spPr>
          <a:xfrm>
            <a:off x="6163617" y="5604464"/>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D</a:t>
            </a:r>
          </a:p>
        </p:txBody>
      </p:sp>
      <p:pic>
        <p:nvPicPr>
          <p:cNvPr id="2" name="Picture 1"/>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861286" y="285078"/>
            <a:ext cx="1025912" cy="212723"/>
          </a:xfrm>
          <a:prstGeom prst="rect">
            <a:avLst/>
          </a:prstGeom>
        </p:spPr>
      </p:pic>
    </p:spTree>
    <p:extLst>
      <p:ext uri="{BB962C8B-B14F-4D97-AF65-F5344CB8AC3E}">
        <p14:creationId xmlns:p14="http://schemas.microsoft.com/office/powerpoint/2010/main" val="6314303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apositive de titre">
    <p:spTree>
      <p:nvGrpSpPr>
        <p:cNvPr id="1" name=""/>
        <p:cNvGrpSpPr/>
        <p:nvPr/>
      </p:nvGrpSpPr>
      <p:grpSpPr>
        <a:xfrm>
          <a:off x="0" y="0"/>
          <a:ext cx="0" cy="0"/>
          <a:chOff x="0" y="0"/>
          <a:chExt cx="0" cy="0"/>
        </a:xfrm>
      </p:grpSpPr>
      <p:pic>
        <p:nvPicPr>
          <p:cNvPr id="7" name="Espace réservé pour une image  9"/>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2"/>
          <a:stretch/>
        </p:blipFill>
        <p:spPr>
          <a:xfrm>
            <a:off x="1" y="0"/>
            <a:ext cx="12192000" cy="5672138"/>
          </a:xfrm>
          <a:prstGeom prst="rect">
            <a:avLst/>
          </a:prstGeom>
        </p:spPr>
      </p:pic>
      <p:sp>
        <p:nvSpPr>
          <p:cNvPr id="4" name="Symbol zastępczy tekstu 7"/>
          <p:cNvSpPr>
            <a:spLocks noGrp="1"/>
          </p:cNvSpPr>
          <p:nvPr>
            <p:ph type="body" sz="quarter" idx="10" hasCustomPrompt="1"/>
          </p:nvPr>
        </p:nvSpPr>
        <p:spPr>
          <a:xfrm>
            <a:off x="6660000" y="2928937"/>
            <a:ext cx="4391025" cy="1343025"/>
          </a:xfrm>
          <a:prstGeom prst="rect">
            <a:avLst/>
          </a:prstGeom>
        </p:spPr>
        <p:txBody>
          <a:bodyPr anchor="b"/>
          <a:lstStyle>
            <a:lvl1pPr marL="0" indent="0" algn="l">
              <a:buNone/>
              <a:defRPr lang="pl-PL" sz="4800" kern="1200" spc="100" baseline="0" dirty="0" smtClean="0">
                <a:solidFill>
                  <a:srgbClr val="F2F2F2"/>
                </a:solidFill>
                <a:effectLst/>
                <a:latin typeface="+mj-lt"/>
                <a:ea typeface="Calibri" panose="020F0502020204030204" pitchFamily="34" charset="0"/>
                <a:cs typeface="Times New Roman" panose="02020603050405020304" pitchFamily="18" charset="0"/>
              </a:defRPr>
            </a:lvl1pPr>
          </a:lstStyle>
          <a:p>
            <a:pPr lvl="0"/>
            <a:r>
              <a:rPr lang="en-GB" noProof="0" dirty="0"/>
              <a:t>Presentation Title</a:t>
            </a:r>
          </a:p>
        </p:txBody>
      </p:sp>
      <p:sp>
        <p:nvSpPr>
          <p:cNvPr id="5" name="Symbol zastępczy tekstu 4"/>
          <p:cNvSpPr>
            <a:spLocks noGrp="1"/>
          </p:cNvSpPr>
          <p:nvPr>
            <p:ph type="body" sz="quarter" idx="11" hasCustomPrompt="1"/>
          </p:nvPr>
        </p:nvSpPr>
        <p:spPr>
          <a:xfrm>
            <a:off x="6660000" y="4248149"/>
            <a:ext cx="3289300" cy="971551"/>
          </a:xfrm>
          <a:prstGeom prst="rect">
            <a:avLst/>
          </a:prstGeom>
        </p:spPr>
        <p:txBody>
          <a:bodyPr/>
          <a:lstStyle>
            <a:lvl1pPr marL="0" indent="0" algn="l">
              <a:buNone/>
              <a:defRPr sz="2200" spc="20" baseline="0">
                <a:solidFill>
                  <a:srgbClr val="F2F2F2"/>
                </a:solidFill>
              </a:defRPr>
            </a:lvl1pPr>
          </a:lstStyle>
          <a:p>
            <a:pPr lvl="0"/>
            <a:r>
              <a:rPr lang="en-GB" noProof="0" dirty="0"/>
              <a:t>Presentation subtitle</a:t>
            </a:r>
          </a:p>
        </p:txBody>
      </p:sp>
      <p:sp>
        <p:nvSpPr>
          <p:cNvPr id="8" name="Symbol zastępczy tekstu 4"/>
          <p:cNvSpPr>
            <a:spLocks noGrp="1"/>
          </p:cNvSpPr>
          <p:nvPr>
            <p:ph type="body" sz="quarter" idx="12" hasCustomPrompt="1"/>
          </p:nvPr>
        </p:nvSpPr>
        <p:spPr>
          <a:xfrm>
            <a:off x="6660000" y="2305684"/>
            <a:ext cx="3196431" cy="377986"/>
          </a:xfrm>
          <a:prstGeom prst="rect">
            <a:avLst/>
          </a:prstGeom>
          <a:solidFill>
            <a:srgbClr val="BE0E32"/>
          </a:solidFill>
          <a:effectLst>
            <a:outerShdw dist="50800" dir="2700000" algn="tl" rotWithShape="0">
              <a:prstClr val="black">
                <a:alpha val="15000"/>
              </a:prstClr>
            </a:outerShdw>
          </a:effectLst>
        </p:spPr>
        <p:txBody>
          <a:bodyPr anchor="ctr"/>
          <a:lstStyle>
            <a:lvl1pPr marL="0" indent="0" algn="ctr">
              <a:buNone/>
              <a:defRPr sz="1800" spc="20" baseline="0">
                <a:solidFill>
                  <a:srgbClr val="F2F2F2"/>
                </a:solidFill>
              </a:defRPr>
            </a:lvl1pPr>
          </a:lstStyle>
          <a:p>
            <a:pPr lvl="0"/>
            <a:r>
              <a:rPr lang="en-GB" noProof="0" dirty="0"/>
              <a:t>Author, mars 16</a:t>
            </a:r>
          </a:p>
        </p:txBody>
      </p:sp>
      <p:cxnSp>
        <p:nvCxnSpPr>
          <p:cNvPr id="9" name="Łącznik prosty 8"/>
          <p:cNvCxnSpPr/>
          <p:nvPr userDrawn="1"/>
        </p:nvCxnSpPr>
        <p:spPr>
          <a:xfrm flipV="1">
            <a:off x="6070903" y="2049463"/>
            <a:ext cx="0" cy="2840037"/>
          </a:xfrm>
          <a:prstGeom prst="line">
            <a:avLst/>
          </a:prstGeom>
          <a:ln w="19050">
            <a:solidFill>
              <a:srgbClr val="D8D8D8">
                <a:alpha val="60000"/>
              </a:srgbClr>
            </a:solidFill>
          </a:ln>
        </p:spPr>
        <p:style>
          <a:lnRef idx="1">
            <a:schemeClr val="accent3"/>
          </a:lnRef>
          <a:fillRef idx="0">
            <a:schemeClr val="accent3"/>
          </a:fillRef>
          <a:effectRef idx="0">
            <a:schemeClr val="accent3"/>
          </a:effectRef>
          <a:fontRef idx="minor">
            <a:schemeClr val="tx1"/>
          </a:fontRef>
        </p:style>
      </p:cxnSp>
      <p:pic>
        <p:nvPicPr>
          <p:cNvPr id="6" name="Pictur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944380" y="5996715"/>
            <a:ext cx="1901059" cy="394185"/>
          </a:xfrm>
          <a:prstGeom prst="rect">
            <a:avLst/>
          </a:prstGeom>
        </p:spPr>
      </p:pic>
    </p:spTree>
    <p:extLst>
      <p:ext uri="{BB962C8B-B14F-4D97-AF65-F5344CB8AC3E}">
        <p14:creationId xmlns:p14="http://schemas.microsoft.com/office/powerpoint/2010/main" val="21880006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 advantages">
    <p:spTree>
      <p:nvGrpSpPr>
        <p:cNvPr id="1" name=""/>
        <p:cNvGrpSpPr/>
        <p:nvPr/>
      </p:nvGrpSpPr>
      <p:grpSpPr>
        <a:xfrm>
          <a:off x="0" y="0"/>
          <a:ext cx="0" cy="0"/>
          <a:chOff x="0" y="0"/>
          <a:chExt cx="0" cy="0"/>
        </a:xfrm>
      </p:grpSpPr>
      <p:grpSp>
        <p:nvGrpSpPr>
          <p:cNvPr id="27" name="Grupa 26"/>
          <p:cNvGrpSpPr/>
          <p:nvPr userDrawn="1"/>
        </p:nvGrpSpPr>
        <p:grpSpPr>
          <a:xfrm>
            <a:off x="0" y="2682000"/>
            <a:ext cx="12193200" cy="4176000"/>
            <a:chOff x="0" y="2682000"/>
            <a:chExt cx="12193200" cy="4176000"/>
          </a:xfrm>
        </p:grpSpPr>
        <p:sp>
          <p:nvSpPr>
            <p:cNvPr id="28" name="Prostokąt 27"/>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9" name="Obraz 28"/>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7" name="Symbol zastępczy tekstu 10"/>
          <p:cNvSpPr>
            <a:spLocks noGrp="1"/>
          </p:cNvSpPr>
          <p:nvPr>
            <p:ph type="body" sz="quarter" idx="10" hasCustomPrompt="1"/>
          </p:nvPr>
        </p:nvSpPr>
        <p:spPr>
          <a:xfrm>
            <a:off x="504990" y="816055"/>
            <a:ext cx="3259290" cy="650876"/>
          </a:xfrm>
          <a:prstGeom prst="rect">
            <a:avLst/>
          </a:prstGeom>
        </p:spPr>
        <p:txBody>
          <a:bodyPr anchor="ctr"/>
          <a:lstStyle>
            <a:lvl1pPr marL="0" indent="0" algn="r">
              <a:buNone/>
              <a:defRPr sz="4400" spc="-50" baseline="0">
                <a:latin typeface="+mj-lt"/>
              </a:defRPr>
            </a:lvl1pPr>
          </a:lstStyle>
          <a:p>
            <a:pPr lvl="0"/>
            <a:r>
              <a:rPr lang="en-GB" noProof="0" dirty="0"/>
              <a:t>What makes us unique</a:t>
            </a:r>
          </a:p>
        </p:txBody>
      </p:sp>
      <p:cxnSp>
        <p:nvCxnSpPr>
          <p:cNvPr id="8" name="Łącznik prosty 7"/>
          <p:cNvCxnSpPr/>
          <p:nvPr userDrawn="1"/>
        </p:nvCxnSpPr>
        <p:spPr>
          <a:xfrm flipV="1">
            <a:off x="4203700" y="393781"/>
            <a:ext cx="0" cy="1495424"/>
          </a:xfrm>
          <a:prstGeom prst="line">
            <a:avLst/>
          </a:prstGeom>
          <a:ln w="9525">
            <a:solidFill>
              <a:srgbClr val="D8D8D8"/>
            </a:solidFill>
          </a:ln>
        </p:spPr>
        <p:style>
          <a:lnRef idx="1">
            <a:schemeClr val="accent3"/>
          </a:lnRef>
          <a:fillRef idx="0">
            <a:schemeClr val="accent3"/>
          </a:fillRef>
          <a:effectRef idx="0">
            <a:schemeClr val="accent3"/>
          </a:effectRef>
          <a:fontRef idx="minor">
            <a:schemeClr val="tx1"/>
          </a:fontRef>
        </p:style>
      </p:cxnSp>
      <p:sp>
        <p:nvSpPr>
          <p:cNvPr id="10" name="Symbol zastępczy tekstu 6"/>
          <p:cNvSpPr>
            <a:spLocks noGrp="1"/>
          </p:cNvSpPr>
          <p:nvPr>
            <p:ph type="body" sz="quarter" idx="11" hasCustomPrompt="1"/>
          </p:nvPr>
        </p:nvSpPr>
        <p:spPr>
          <a:xfrm>
            <a:off x="4599578" y="510900"/>
            <a:ext cx="6936798" cy="1261187"/>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Since we are a leading provider of digital services to organizations worldwide, we can bring ideas, best practices and experience.</a:t>
            </a:r>
          </a:p>
        </p:txBody>
      </p:sp>
      <p:sp>
        <p:nvSpPr>
          <p:cNvPr id="12" name="Symbol zastępczy tekstu 5"/>
          <p:cNvSpPr>
            <a:spLocks noGrp="1"/>
          </p:cNvSpPr>
          <p:nvPr>
            <p:ph type="body" sz="quarter" idx="16" hasCustomPrompt="1"/>
          </p:nvPr>
        </p:nvSpPr>
        <p:spPr>
          <a:xfrm>
            <a:off x="3434872" y="2431005"/>
            <a:ext cx="2564365" cy="19010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4" name="Symbol zastępczy tekstu 5"/>
          <p:cNvSpPr>
            <a:spLocks noGrp="1"/>
          </p:cNvSpPr>
          <p:nvPr>
            <p:ph type="body" sz="quarter" idx="18" hasCustomPrompt="1"/>
          </p:nvPr>
        </p:nvSpPr>
        <p:spPr>
          <a:xfrm>
            <a:off x="6151637" y="2431005"/>
            <a:ext cx="2564365" cy="19010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6" name="Symbol zastępczy tekstu 5"/>
          <p:cNvSpPr>
            <a:spLocks noGrp="1"/>
          </p:cNvSpPr>
          <p:nvPr>
            <p:ph type="body" sz="quarter" idx="20" hasCustomPrompt="1"/>
          </p:nvPr>
        </p:nvSpPr>
        <p:spPr>
          <a:xfrm>
            <a:off x="3434872" y="4459830"/>
            <a:ext cx="2564365" cy="19010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8" name="Symbol zastępczy tekstu 5"/>
          <p:cNvSpPr>
            <a:spLocks noGrp="1"/>
          </p:cNvSpPr>
          <p:nvPr>
            <p:ph type="body" sz="quarter" idx="22" hasCustomPrompt="1"/>
          </p:nvPr>
        </p:nvSpPr>
        <p:spPr>
          <a:xfrm>
            <a:off x="6147226" y="4459830"/>
            <a:ext cx="2564365" cy="19010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9" name="Symbol zastępczy tekstu 23"/>
          <p:cNvSpPr>
            <a:spLocks noGrp="1"/>
          </p:cNvSpPr>
          <p:nvPr>
            <p:ph type="body" sz="quarter" idx="23" hasCustomPrompt="1"/>
          </p:nvPr>
        </p:nvSpPr>
        <p:spPr>
          <a:xfrm>
            <a:off x="8890627" y="2859929"/>
            <a:ext cx="2420362" cy="447123"/>
          </a:xfrm>
          <a:prstGeom prst="rect">
            <a:avLst/>
          </a:prstGeom>
        </p:spPr>
        <p:txBody>
          <a:bodyPr anchor="ctr"/>
          <a:lstStyle>
            <a:lvl1pPr marL="0" indent="0">
              <a:buNone/>
              <a:defRPr sz="2200" spc="-80" baseline="0">
                <a:solidFill>
                  <a:srgbClr val="F2F2F2"/>
                </a:solidFill>
                <a:latin typeface="+mj-lt"/>
              </a:defRPr>
            </a:lvl1pPr>
          </a:lstStyle>
          <a:p>
            <a:pPr lvl="0"/>
            <a:r>
              <a:rPr lang="en-GB" noProof="0" dirty="0"/>
              <a:t>Revenue</a:t>
            </a:r>
          </a:p>
        </p:txBody>
      </p:sp>
      <p:sp>
        <p:nvSpPr>
          <p:cNvPr id="20" name="Symbol zastępczy tekstu 23"/>
          <p:cNvSpPr>
            <a:spLocks noGrp="1"/>
          </p:cNvSpPr>
          <p:nvPr>
            <p:ph type="body" sz="quarter" idx="24" hasCustomPrompt="1"/>
          </p:nvPr>
        </p:nvSpPr>
        <p:spPr>
          <a:xfrm>
            <a:off x="8890627" y="3259171"/>
            <a:ext cx="2028198" cy="248316"/>
          </a:xfrm>
          <a:prstGeom prst="rect">
            <a:avLst/>
          </a:prstGeom>
        </p:spPr>
        <p:txBody>
          <a:bodyPr anchor="t"/>
          <a:lstStyle>
            <a:lvl1pPr marL="0" indent="0">
              <a:buNone/>
              <a:defRPr sz="1800" spc="-80" baseline="0">
                <a:solidFill>
                  <a:srgbClr val="F2F2F2"/>
                </a:solidFill>
                <a:latin typeface="+mn-lt"/>
              </a:defRPr>
            </a:lvl1pPr>
          </a:lstStyle>
          <a:p>
            <a:pPr lvl="0"/>
            <a:r>
              <a:rPr lang="en-GB" noProof="0" dirty="0"/>
              <a:t>Steady growth with fortune 500 revenues</a:t>
            </a:r>
          </a:p>
        </p:txBody>
      </p:sp>
      <p:sp>
        <p:nvSpPr>
          <p:cNvPr id="21" name="Symbol zastępczy tekstu 23"/>
          <p:cNvSpPr>
            <a:spLocks noGrp="1"/>
          </p:cNvSpPr>
          <p:nvPr>
            <p:ph type="body" sz="quarter" idx="25" hasCustomPrompt="1"/>
          </p:nvPr>
        </p:nvSpPr>
        <p:spPr>
          <a:xfrm>
            <a:off x="8890627" y="4893131"/>
            <a:ext cx="2420362" cy="447123"/>
          </a:xfrm>
          <a:prstGeom prst="rect">
            <a:avLst/>
          </a:prstGeom>
        </p:spPr>
        <p:txBody>
          <a:bodyPr anchor="ctr"/>
          <a:lstStyle>
            <a:lvl1pPr marL="0" indent="0">
              <a:buNone/>
              <a:defRPr sz="2200" spc="-80" baseline="0">
                <a:solidFill>
                  <a:srgbClr val="F2F2F2"/>
                </a:solidFill>
                <a:latin typeface="+mj-lt"/>
              </a:defRPr>
            </a:lvl1pPr>
          </a:lstStyle>
          <a:p>
            <a:pPr lvl="0"/>
            <a:r>
              <a:rPr lang="en-GB" noProof="0" dirty="0"/>
              <a:t>Mobile</a:t>
            </a:r>
          </a:p>
        </p:txBody>
      </p:sp>
      <p:sp>
        <p:nvSpPr>
          <p:cNvPr id="22" name="Symbol zastępczy tekstu 23"/>
          <p:cNvSpPr>
            <a:spLocks noGrp="1"/>
          </p:cNvSpPr>
          <p:nvPr>
            <p:ph type="body" sz="quarter" idx="26" hasCustomPrompt="1"/>
          </p:nvPr>
        </p:nvSpPr>
        <p:spPr>
          <a:xfrm>
            <a:off x="8890627" y="5292373"/>
            <a:ext cx="2028198" cy="248316"/>
          </a:xfrm>
          <a:prstGeom prst="rect">
            <a:avLst/>
          </a:prstGeom>
        </p:spPr>
        <p:txBody>
          <a:bodyPr anchor="t"/>
          <a:lstStyle>
            <a:lvl1pPr marL="0" indent="0">
              <a:buNone/>
              <a:defRPr sz="1800" spc="-80" baseline="0">
                <a:solidFill>
                  <a:srgbClr val="F2F2F2"/>
                </a:solidFill>
                <a:latin typeface="+mn-lt"/>
              </a:defRPr>
            </a:lvl1pPr>
          </a:lstStyle>
          <a:p>
            <a:pPr lvl="0"/>
            <a:r>
              <a:rPr lang="en-GB" noProof="0" dirty="0"/>
              <a:t>Mobile first design is in our DNA.</a:t>
            </a:r>
          </a:p>
        </p:txBody>
      </p:sp>
      <p:sp>
        <p:nvSpPr>
          <p:cNvPr id="23" name="Symbol zastępczy tekstu 23"/>
          <p:cNvSpPr>
            <a:spLocks noGrp="1"/>
          </p:cNvSpPr>
          <p:nvPr>
            <p:ph type="body" sz="quarter" idx="27" hasCustomPrompt="1"/>
          </p:nvPr>
        </p:nvSpPr>
        <p:spPr>
          <a:xfrm flipH="1">
            <a:off x="906486" y="2859929"/>
            <a:ext cx="2420362" cy="447123"/>
          </a:xfrm>
          <a:prstGeom prst="rect">
            <a:avLst/>
          </a:prstGeom>
        </p:spPr>
        <p:txBody>
          <a:bodyPr anchor="ctr"/>
          <a:lstStyle>
            <a:lvl1pPr marL="0" indent="0" algn="r">
              <a:buNone/>
              <a:defRPr sz="2200" spc="-80" baseline="0">
                <a:solidFill>
                  <a:srgbClr val="F2F2F2"/>
                </a:solidFill>
                <a:latin typeface="+mj-lt"/>
              </a:defRPr>
            </a:lvl1pPr>
          </a:lstStyle>
          <a:p>
            <a:pPr lvl="0"/>
            <a:r>
              <a:rPr lang="en-GB" noProof="0" dirty="0"/>
              <a:t>Timing</a:t>
            </a:r>
          </a:p>
        </p:txBody>
      </p:sp>
      <p:sp>
        <p:nvSpPr>
          <p:cNvPr id="24" name="Symbol zastępczy tekstu 23"/>
          <p:cNvSpPr>
            <a:spLocks noGrp="1"/>
          </p:cNvSpPr>
          <p:nvPr>
            <p:ph type="body" sz="quarter" idx="28" hasCustomPrompt="1"/>
          </p:nvPr>
        </p:nvSpPr>
        <p:spPr>
          <a:xfrm flipH="1">
            <a:off x="1298650" y="3259171"/>
            <a:ext cx="2028198" cy="248316"/>
          </a:xfrm>
          <a:prstGeom prst="rect">
            <a:avLst/>
          </a:prstGeom>
        </p:spPr>
        <p:txBody>
          <a:bodyPr anchor="t"/>
          <a:lstStyle>
            <a:lvl1pPr marL="0" indent="0" algn="r">
              <a:buNone/>
              <a:defRPr sz="1800" spc="-80" baseline="0">
                <a:solidFill>
                  <a:srgbClr val="F2F2F2"/>
                </a:solidFill>
                <a:latin typeface="+mn-lt"/>
              </a:defRPr>
            </a:lvl1pPr>
          </a:lstStyle>
          <a:p>
            <a:pPr lvl="0"/>
            <a:r>
              <a:rPr lang="en-GB" noProof="0" dirty="0"/>
              <a:t>We entered the market just in time</a:t>
            </a:r>
          </a:p>
        </p:txBody>
      </p:sp>
      <p:sp>
        <p:nvSpPr>
          <p:cNvPr id="25" name="Symbol zastępczy tekstu 23"/>
          <p:cNvSpPr>
            <a:spLocks noGrp="1"/>
          </p:cNvSpPr>
          <p:nvPr>
            <p:ph type="body" sz="quarter" idx="29" hasCustomPrompt="1"/>
          </p:nvPr>
        </p:nvSpPr>
        <p:spPr>
          <a:xfrm>
            <a:off x="891280" y="4870004"/>
            <a:ext cx="2420362" cy="447123"/>
          </a:xfrm>
          <a:prstGeom prst="rect">
            <a:avLst/>
          </a:prstGeom>
        </p:spPr>
        <p:txBody>
          <a:bodyPr anchor="ctr"/>
          <a:lstStyle>
            <a:lvl1pPr marL="0" indent="0" algn="r">
              <a:buNone/>
              <a:defRPr sz="2200" spc="-80" baseline="0">
                <a:solidFill>
                  <a:srgbClr val="F2F2F2"/>
                </a:solidFill>
                <a:latin typeface="+mj-lt"/>
              </a:defRPr>
            </a:lvl1pPr>
          </a:lstStyle>
          <a:p>
            <a:pPr lvl="0"/>
            <a:r>
              <a:rPr lang="en-GB" noProof="0" dirty="0"/>
              <a:t>Market Research</a:t>
            </a:r>
          </a:p>
        </p:txBody>
      </p:sp>
      <p:sp>
        <p:nvSpPr>
          <p:cNvPr id="26" name="Symbol zastępczy tekstu 23"/>
          <p:cNvSpPr>
            <a:spLocks noGrp="1"/>
          </p:cNvSpPr>
          <p:nvPr>
            <p:ph type="body" sz="quarter" idx="30" hasCustomPrompt="1"/>
          </p:nvPr>
        </p:nvSpPr>
        <p:spPr>
          <a:xfrm>
            <a:off x="1283444" y="5269246"/>
            <a:ext cx="2028198" cy="248316"/>
          </a:xfrm>
          <a:prstGeom prst="rect">
            <a:avLst/>
          </a:prstGeom>
        </p:spPr>
        <p:txBody>
          <a:bodyPr anchor="t"/>
          <a:lstStyle>
            <a:lvl1pPr marL="0" indent="0" algn="r">
              <a:buNone/>
              <a:defRPr sz="1800" spc="-80" baseline="0">
                <a:solidFill>
                  <a:srgbClr val="F2F2F2"/>
                </a:solidFill>
                <a:latin typeface="+mn-lt"/>
              </a:defRPr>
            </a:lvl1pPr>
          </a:lstStyle>
          <a:p>
            <a:pPr lvl="0"/>
            <a:r>
              <a:rPr lang="en-GB" noProof="0" dirty="0"/>
              <a:t>We’ve always known that search is king</a:t>
            </a:r>
          </a:p>
        </p:txBody>
      </p:sp>
    </p:spTree>
    <p:extLst>
      <p:ext uri="{BB962C8B-B14F-4D97-AF65-F5344CB8AC3E}">
        <p14:creationId xmlns:p14="http://schemas.microsoft.com/office/powerpoint/2010/main" val="3856158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artnership companies">
    <p:spTree>
      <p:nvGrpSpPr>
        <p:cNvPr id="1" name=""/>
        <p:cNvGrpSpPr/>
        <p:nvPr/>
      </p:nvGrpSpPr>
      <p:grpSpPr>
        <a:xfrm>
          <a:off x="0" y="0"/>
          <a:ext cx="0" cy="0"/>
          <a:chOff x="0" y="0"/>
          <a:chExt cx="0" cy="0"/>
        </a:xfrm>
      </p:grpSpPr>
      <p:sp>
        <p:nvSpPr>
          <p:cNvPr id="5" name="Symbol zastępczy obrazu 13"/>
          <p:cNvSpPr>
            <a:spLocks noGrp="1"/>
          </p:cNvSpPr>
          <p:nvPr>
            <p:ph type="pic" sz="quarter" idx="13" hasCustomPrompt="1"/>
          </p:nvPr>
        </p:nvSpPr>
        <p:spPr>
          <a:xfrm>
            <a:off x="0" y="0"/>
            <a:ext cx="12192000" cy="4209143"/>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6" name="Symbol zastępczy tekstu 5"/>
          <p:cNvSpPr>
            <a:spLocks noGrp="1"/>
          </p:cNvSpPr>
          <p:nvPr>
            <p:ph type="body" sz="quarter" idx="15" hasCustomPrompt="1"/>
          </p:nvPr>
        </p:nvSpPr>
        <p:spPr>
          <a:xfrm>
            <a:off x="1148978" y="557533"/>
            <a:ext cx="4750172" cy="3381350"/>
          </a:xfrm>
          <a:prstGeom prst="rect">
            <a:avLst/>
          </a:prstGeom>
          <a:solidFill>
            <a:schemeClr val="tx2">
              <a:alpha val="25000"/>
            </a:schemeClr>
          </a:solidFill>
          <a:effectLst/>
        </p:spPr>
        <p:txBody>
          <a:bodyPr/>
          <a:lstStyle>
            <a:lvl1pPr marL="0" indent="0">
              <a:buFont typeface="Arial" panose="020B0604020202020204" pitchFamily="34" charset="0"/>
              <a:buNone/>
              <a:defRPr/>
            </a:lvl1pPr>
          </a:lstStyle>
          <a:p>
            <a:pPr lvl="0"/>
            <a:r>
              <a:rPr lang="en-GB" noProof="0" dirty="0"/>
              <a:t>    </a:t>
            </a:r>
          </a:p>
        </p:txBody>
      </p:sp>
      <p:sp>
        <p:nvSpPr>
          <p:cNvPr id="7" name="Symbol zastępczy tekstu 5"/>
          <p:cNvSpPr>
            <a:spLocks noGrp="1"/>
          </p:cNvSpPr>
          <p:nvPr>
            <p:ph type="body" sz="quarter" idx="16" hasCustomPrompt="1"/>
          </p:nvPr>
        </p:nvSpPr>
        <p:spPr>
          <a:xfrm>
            <a:off x="1103987" y="520355"/>
            <a:ext cx="4750172" cy="386803"/>
          </a:xfrm>
          <a:prstGeom prst="rect">
            <a:avLst/>
          </a:prstGeom>
          <a:solidFill>
            <a:srgbClr val="BE0E32"/>
          </a:solidFill>
          <a:effectLst/>
        </p:spPr>
        <p:txBody>
          <a:bodyPr anchor="ctr"/>
          <a:lstStyle>
            <a:lvl1pPr marL="0" indent="0" algn="ctr">
              <a:buFont typeface="Arial" panose="020B0604020202020204" pitchFamily="34" charset="0"/>
              <a:buNone/>
              <a:defRPr sz="1800">
                <a:solidFill>
                  <a:srgbClr val="FFFFFF"/>
                </a:solidFill>
              </a:defRPr>
            </a:lvl1pPr>
          </a:lstStyle>
          <a:p>
            <a:pPr lvl="0"/>
            <a:r>
              <a:rPr lang="en-GB" noProof="0" dirty="0"/>
              <a:t>    Analysis companies</a:t>
            </a:r>
          </a:p>
        </p:txBody>
      </p:sp>
      <p:sp>
        <p:nvSpPr>
          <p:cNvPr id="8" name="Symbol zastępczy tekstu 5"/>
          <p:cNvSpPr>
            <a:spLocks noGrp="1"/>
          </p:cNvSpPr>
          <p:nvPr>
            <p:ph type="body" sz="quarter" idx="17" hasCustomPrompt="1"/>
          </p:nvPr>
        </p:nvSpPr>
        <p:spPr>
          <a:xfrm>
            <a:off x="6055487" y="557533"/>
            <a:ext cx="4750172" cy="3381350"/>
          </a:xfrm>
          <a:prstGeom prst="rect">
            <a:avLst/>
          </a:prstGeom>
          <a:solidFill>
            <a:schemeClr val="tx2">
              <a:alpha val="25000"/>
            </a:schemeClr>
          </a:solidFill>
          <a:effectLst/>
        </p:spPr>
        <p:txBody>
          <a:bodyPr/>
          <a:lstStyle>
            <a:lvl1pPr marL="0" indent="0">
              <a:buFont typeface="Arial" panose="020B0604020202020204" pitchFamily="34" charset="0"/>
              <a:buNone/>
              <a:defRPr/>
            </a:lvl1pPr>
          </a:lstStyle>
          <a:p>
            <a:pPr lvl="0"/>
            <a:r>
              <a:rPr lang="en-GB" noProof="0" dirty="0"/>
              <a:t>    </a:t>
            </a:r>
          </a:p>
        </p:txBody>
      </p:sp>
      <p:sp>
        <p:nvSpPr>
          <p:cNvPr id="9" name="Symbol zastępczy tekstu 5"/>
          <p:cNvSpPr>
            <a:spLocks noGrp="1"/>
          </p:cNvSpPr>
          <p:nvPr>
            <p:ph type="body" sz="quarter" idx="18" hasCustomPrompt="1"/>
          </p:nvPr>
        </p:nvSpPr>
        <p:spPr>
          <a:xfrm>
            <a:off x="6010496" y="520355"/>
            <a:ext cx="4750172" cy="386803"/>
          </a:xfrm>
          <a:prstGeom prst="rect">
            <a:avLst/>
          </a:prstGeom>
          <a:solidFill>
            <a:srgbClr val="BE0E32"/>
          </a:solidFill>
          <a:effectLst/>
        </p:spPr>
        <p:txBody>
          <a:bodyPr anchor="ctr"/>
          <a:lstStyle>
            <a:lvl1pPr marL="0" indent="0" algn="ctr">
              <a:buFont typeface="Arial" panose="020B0604020202020204" pitchFamily="34" charset="0"/>
              <a:buNone/>
              <a:defRPr lang="pl-PL" sz="1800" kern="1200" dirty="0" err="1" smtClean="0">
                <a:solidFill>
                  <a:srgbClr val="FFFFFF"/>
                </a:solidFill>
                <a:latin typeface="+mn-lt"/>
                <a:ea typeface="+mn-ea"/>
                <a:cs typeface="+mn-cs"/>
              </a:defRPr>
            </a:lvl1pPr>
          </a:lstStyle>
          <a:p>
            <a:pPr lvl="0"/>
            <a:r>
              <a:rPr lang="en-GB" noProof="0" dirty="0"/>
              <a:t>    App developers</a:t>
            </a:r>
          </a:p>
        </p:txBody>
      </p:sp>
      <p:sp>
        <p:nvSpPr>
          <p:cNvPr id="10" name="Symbol zastępczy tekstu 6"/>
          <p:cNvSpPr>
            <a:spLocks noGrp="1"/>
          </p:cNvSpPr>
          <p:nvPr>
            <p:ph type="body" sz="quarter" idx="10" hasCustomPrompt="1"/>
          </p:nvPr>
        </p:nvSpPr>
        <p:spPr>
          <a:xfrm>
            <a:off x="4561782" y="4441826"/>
            <a:ext cx="6936798" cy="1944687"/>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Competitive advantage occurs when an organization acquires or develops an attribute or combination of attributes that allows it to outperform its competitors. These attributes can include access to natural resources, such as high grade ores or inexpensive power, or access to highly trained and skilled personnel human resources.</a:t>
            </a:r>
          </a:p>
        </p:txBody>
      </p:sp>
      <p:sp>
        <p:nvSpPr>
          <p:cNvPr id="11" name="Symbol zastępczy tekstu 10"/>
          <p:cNvSpPr>
            <a:spLocks noGrp="1"/>
          </p:cNvSpPr>
          <p:nvPr>
            <p:ph type="body" sz="quarter" idx="25" hasCustomPrompt="1"/>
          </p:nvPr>
        </p:nvSpPr>
        <p:spPr>
          <a:xfrm>
            <a:off x="114301" y="4716139"/>
            <a:ext cx="3680904" cy="1396061"/>
          </a:xfrm>
          <a:prstGeom prst="rect">
            <a:avLst/>
          </a:prstGeom>
        </p:spPr>
        <p:txBody>
          <a:bodyPr anchor="ctr"/>
          <a:lstStyle>
            <a:lvl1pPr marL="0" indent="0" algn="r">
              <a:buNone/>
              <a:defRPr sz="4400" spc="-50" baseline="0">
                <a:latin typeface="+mj-lt"/>
              </a:defRPr>
            </a:lvl1pPr>
          </a:lstStyle>
          <a:p>
            <a:pPr lvl="0"/>
            <a:r>
              <a:rPr lang="en-GB" noProof="0" dirty="0"/>
              <a:t>Bleeding</a:t>
            </a:r>
          </a:p>
          <a:p>
            <a:pPr lvl="0"/>
            <a:r>
              <a:rPr lang="en-GB" noProof="0" dirty="0"/>
              <a:t>edge</a:t>
            </a:r>
          </a:p>
        </p:txBody>
      </p:sp>
      <p:cxnSp>
        <p:nvCxnSpPr>
          <p:cNvPr id="12" name="Łącznik prosty 11"/>
          <p:cNvCxnSpPr/>
          <p:nvPr userDrawn="1"/>
        </p:nvCxnSpPr>
        <p:spPr>
          <a:xfrm flipV="1">
            <a:off x="4139818" y="4668046"/>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pic>
        <p:nvPicPr>
          <p:cNvPr id="13" name="Image 12"/>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223272892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app">
    <p:spTree>
      <p:nvGrpSpPr>
        <p:cNvPr id="1" name=""/>
        <p:cNvGrpSpPr/>
        <p:nvPr/>
      </p:nvGrpSpPr>
      <p:grpSpPr>
        <a:xfrm>
          <a:off x="0" y="0"/>
          <a:ext cx="0" cy="0"/>
          <a:chOff x="0" y="0"/>
          <a:chExt cx="0" cy="0"/>
        </a:xfrm>
      </p:grpSpPr>
      <p:sp>
        <p:nvSpPr>
          <p:cNvPr id="5" name="Symbol zastępczy obrazu 13"/>
          <p:cNvSpPr>
            <a:spLocks noGrp="1"/>
          </p:cNvSpPr>
          <p:nvPr>
            <p:ph type="pic" sz="quarter" idx="13" hasCustomPrompt="1"/>
          </p:nvPr>
        </p:nvSpPr>
        <p:spPr>
          <a:xfrm>
            <a:off x="0" y="0"/>
            <a:ext cx="12192000" cy="4209143"/>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7" name="Symbol zastępczy tekstu 5"/>
          <p:cNvSpPr>
            <a:spLocks noGrp="1"/>
          </p:cNvSpPr>
          <p:nvPr>
            <p:ph type="body" sz="quarter" idx="11" hasCustomPrompt="1"/>
          </p:nvPr>
        </p:nvSpPr>
        <p:spPr>
          <a:xfrm>
            <a:off x="1244974" y="3939675"/>
            <a:ext cx="1326850" cy="2596778"/>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6"/>
          <p:cNvSpPr>
            <a:spLocks noGrp="1"/>
          </p:cNvSpPr>
          <p:nvPr>
            <p:ph type="body" sz="quarter" idx="16" hasCustomPrompt="1"/>
          </p:nvPr>
        </p:nvSpPr>
        <p:spPr>
          <a:xfrm>
            <a:off x="2844524" y="5026447"/>
            <a:ext cx="6936798" cy="1261187"/>
          </a:xfrm>
          <a:prstGeom prst="rect">
            <a:avLst/>
          </a:prstGeom>
        </p:spPr>
        <p:txBody>
          <a:bodyPr anchor="t"/>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We believe any business has a chance to stand out. It's not just the guys in digital field who feel this way. We are facing a revolution.</a:t>
            </a:r>
          </a:p>
        </p:txBody>
      </p:sp>
      <p:sp>
        <p:nvSpPr>
          <p:cNvPr id="9" name="Symbol zastępczy tekstu 6"/>
          <p:cNvSpPr>
            <a:spLocks noGrp="1"/>
          </p:cNvSpPr>
          <p:nvPr>
            <p:ph type="body" sz="quarter" idx="17" hasCustomPrompt="1"/>
          </p:nvPr>
        </p:nvSpPr>
        <p:spPr>
          <a:xfrm>
            <a:off x="2844524" y="4627959"/>
            <a:ext cx="6936798" cy="398488"/>
          </a:xfrm>
          <a:prstGeom prst="rect">
            <a:avLst/>
          </a:prstGeom>
        </p:spPr>
        <p:txBody>
          <a:bodyPr anchor="b"/>
          <a:lstStyle>
            <a:lvl1pPr marL="0" indent="0" algn="l">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Sky is the limit</a:t>
            </a:r>
          </a:p>
        </p:txBody>
      </p:sp>
      <p:pic>
        <p:nvPicPr>
          <p:cNvPr id="6" name="Image 5"/>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36291498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 charts">
    <p:spTree>
      <p:nvGrpSpPr>
        <p:cNvPr id="1" name=""/>
        <p:cNvGrpSpPr/>
        <p:nvPr/>
      </p:nvGrpSpPr>
      <p:grpSpPr>
        <a:xfrm>
          <a:off x="0" y="0"/>
          <a:ext cx="0" cy="0"/>
          <a:chOff x="0" y="0"/>
          <a:chExt cx="0" cy="0"/>
        </a:xfrm>
      </p:grpSpPr>
      <p:grpSp>
        <p:nvGrpSpPr>
          <p:cNvPr id="15" name="Grupa 14"/>
          <p:cNvGrpSpPr/>
          <p:nvPr userDrawn="1"/>
        </p:nvGrpSpPr>
        <p:grpSpPr>
          <a:xfrm>
            <a:off x="0" y="0"/>
            <a:ext cx="12193200" cy="4176000"/>
            <a:chOff x="0" y="2682000"/>
            <a:chExt cx="12193200" cy="4176000"/>
          </a:xfrm>
        </p:grpSpPr>
        <p:sp>
          <p:nvSpPr>
            <p:cNvPr id="16" name="Prostokąt 15"/>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17" name="Obraz 16"/>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36" name="Symbol zastępczy tekstu 4"/>
          <p:cNvSpPr>
            <a:spLocks noGrp="1"/>
          </p:cNvSpPr>
          <p:nvPr>
            <p:ph type="body" sz="quarter" idx="23" hasCustomPrompt="1"/>
          </p:nvPr>
        </p:nvSpPr>
        <p:spPr>
          <a:xfrm flipV="1">
            <a:off x="6905001" y="2100961"/>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18" name="Symbol zastępczy tekstu 4"/>
          <p:cNvSpPr>
            <a:spLocks noGrp="1"/>
          </p:cNvSpPr>
          <p:nvPr>
            <p:ph type="body" sz="quarter" idx="15" hasCustomPrompt="1"/>
          </p:nvPr>
        </p:nvSpPr>
        <p:spPr>
          <a:xfrm>
            <a:off x="442181" y="1390718"/>
            <a:ext cx="752964" cy="342900"/>
          </a:xfrm>
          <a:prstGeom prst="rect">
            <a:avLst/>
          </a:prstGeom>
        </p:spPr>
        <p:txBody>
          <a:bodyPr anchor="b"/>
          <a:lstStyle>
            <a:lvl1pPr marL="0" indent="0" algn="l">
              <a:buNone/>
              <a:defRPr sz="2200">
                <a:solidFill>
                  <a:schemeClr val="bg1"/>
                </a:solidFill>
                <a:latin typeface="+mj-lt"/>
              </a:defRPr>
            </a:lvl1pPr>
          </a:lstStyle>
          <a:p>
            <a:pPr lvl="0"/>
            <a:r>
              <a:rPr lang="en-GB" noProof="0" dirty="0"/>
              <a:t>11%</a:t>
            </a:r>
          </a:p>
        </p:txBody>
      </p:sp>
      <p:sp>
        <p:nvSpPr>
          <p:cNvPr id="28" name="Symbol zastępczy tekstu 4"/>
          <p:cNvSpPr>
            <a:spLocks noGrp="1"/>
          </p:cNvSpPr>
          <p:nvPr>
            <p:ph type="body" sz="quarter" idx="18" hasCustomPrompt="1"/>
          </p:nvPr>
        </p:nvSpPr>
        <p:spPr>
          <a:xfrm>
            <a:off x="10873428" y="896655"/>
            <a:ext cx="825999" cy="342900"/>
          </a:xfrm>
          <a:prstGeom prst="rect">
            <a:avLst/>
          </a:prstGeom>
        </p:spPr>
        <p:txBody>
          <a:bodyPr anchor="b"/>
          <a:lstStyle>
            <a:lvl1pPr marL="0" indent="0" algn="r">
              <a:buNone/>
              <a:defRPr sz="2200">
                <a:solidFill>
                  <a:schemeClr val="bg1"/>
                </a:solidFill>
                <a:latin typeface="+mj-lt"/>
              </a:defRPr>
            </a:lvl1pPr>
          </a:lstStyle>
          <a:p>
            <a:pPr lvl="0"/>
            <a:r>
              <a:rPr lang="en-GB" noProof="0" dirty="0"/>
              <a:t>17%       </a:t>
            </a:r>
          </a:p>
        </p:txBody>
      </p:sp>
      <p:sp>
        <p:nvSpPr>
          <p:cNvPr id="32" name="Symbol zastępczy tekstu 4"/>
          <p:cNvSpPr>
            <a:spLocks noGrp="1"/>
          </p:cNvSpPr>
          <p:nvPr>
            <p:ph type="body" sz="quarter" idx="19" hasCustomPrompt="1"/>
          </p:nvPr>
        </p:nvSpPr>
        <p:spPr>
          <a:xfrm>
            <a:off x="7532020" y="1754080"/>
            <a:ext cx="812982" cy="342900"/>
          </a:xfrm>
          <a:prstGeom prst="rect">
            <a:avLst/>
          </a:prstGeom>
        </p:spPr>
        <p:txBody>
          <a:bodyPr anchor="b"/>
          <a:lstStyle>
            <a:lvl1pPr marL="0" indent="0" algn="r">
              <a:buNone/>
              <a:defRPr sz="2200">
                <a:solidFill>
                  <a:schemeClr val="bg1"/>
                </a:solidFill>
                <a:latin typeface="+mj-lt"/>
              </a:defRPr>
            </a:lvl1pPr>
          </a:lstStyle>
          <a:p>
            <a:pPr lvl="0"/>
            <a:r>
              <a:rPr lang="en-GB" noProof="0" dirty="0"/>
              <a:t>75%</a:t>
            </a:r>
          </a:p>
        </p:txBody>
      </p:sp>
      <p:sp>
        <p:nvSpPr>
          <p:cNvPr id="34" name="Symbol zastępczy tekstu 4"/>
          <p:cNvSpPr>
            <a:spLocks noGrp="1"/>
          </p:cNvSpPr>
          <p:nvPr>
            <p:ph type="body" sz="quarter" idx="21" hasCustomPrompt="1"/>
          </p:nvPr>
        </p:nvSpPr>
        <p:spPr>
          <a:xfrm flipV="1">
            <a:off x="442181" y="1736080"/>
            <a:ext cx="1584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35" name="Symbol zastępczy tekstu 4"/>
          <p:cNvSpPr>
            <a:spLocks noGrp="1"/>
          </p:cNvSpPr>
          <p:nvPr>
            <p:ph type="body" sz="quarter" idx="22" hasCustomPrompt="1"/>
          </p:nvPr>
        </p:nvSpPr>
        <p:spPr>
          <a:xfrm flipV="1">
            <a:off x="10259427" y="1240337"/>
            <a:ext cx="1440000" cy="18000"/>
          </a:xfrm>
          <a:prstGeom prst="rect">
            <a:avLst/>
          </a:prstGeom>
          <a:solidFill>
            <a:schemeClr val="bg1"/>
          </a:solidFill>
        </p:spPr>
        <p:txBody>
          <a:bodyPr anchor="ctr"/>
          <a:lstStyle>
            <a:lvl1pPr marL="0" indent="0" algn="ctr">
              <a:buNone/>
              <a:defRPr sz="2200">
                <a:solidFill>
                  <a:schemeClr val="bg1"/>
                </a:solidFill>
                <a:latin typeface="+mj-lt"/>
              </a:defRPr>
            </a:lvl1pPr>
          </a:lstStyle>
          <a:p>
            <a:pPr lvl="0"/>
            <a:r>
              <a:rPr lang="en-GB" noProof="0" dirty="0"/>
              <a:t> </a:t>
            </a:r>
          </a:p>
        </p:txBody>
      </p:sp>
      <p:sp>
        <p:nvSpPr>
          <p:cNvPr id="19" name="Symbol zastępczy tekstu 23"/>
          <p:cNvSpPr>
            <a:spLocks noGrp="1"/>
          </p:cNvSpPr>
          <p:nvPr>
            <p:ph type="body" sz="quarter" idx="28" hasCustomPrompt="1"/>
          </p:nvPr>
        </p:nvSpPr>
        <p:spPr>
          <a:xfrm flipH="1">
            <a:off x="953744" y="3305148"/>
            <a:ext cx="2921930" cy="461456"/>
          </a:xfrm>
          <a:prstGeom prst="rect">
            <a:avLst/>
          </a:prstGeom>
        </p:spPr>
        <p:txBody>
          <a:bodyPr anchor="t"/>
          <a:lstStyle>
            <a:lvl1pPr marL="0" indent="0" algn="ctr">
              <a:buNone/>
              <a:defRPr sz="1800" spc="-80" baseline="0">
                <a:solidFill>
                  <a:srgbClr val="F2F2F2"/>
                </a:solidFill>
                <a:latin typeface="+mn-lt"/>
              </a:defRPr>
            </a:lvl1pPr>
          </a:lstStyle>
          <a:p>
            <a:pPr lvl="0"/>
            <a:r>
              <a:rPr lang="en-GB" noProof="0" dirty="0"/>
              <a:t>15% sales rising maintaining market share</a:t>
            </a:r>
          </a:p>
        </p:txBody>
      </p:sp>
      <p:sp>
        <p:nvSpPr>
          <p:cNvPr id="20" name="Symbol zastępczy tekstu 23"/>
          <p:cNvSpPr>
            <a:spLocks noGrp="1"/>
          </p:cNvSpPr>
          <p:nvPr>
            <p:ph type="body" sz="quarter" idx="29" hasCustomPrompt="1"/>
          </p:nvPr>
        </p:nvSpPr>
        <p:spPr>
          <a:xfrm flipH="1">
            <a:off x="4680828" y="3305148"/>
            <a:ext cx="2921930" cy="461456"/>
          </a:xfrm>
          <a:prstGeom prst="rect">
            <a:avLst/>
          </a:prstGeom>
        </p:spPr>
        <p:txBody>
          <a:bodyPr anchor="t"/>
          <a:lstStyle>
            <a:lvl1pPr marL="0" indent="0" algn="ctr">
              <a:buNone/>
              <a:defRPr sz="1800" spc="-80" baseline="0">
                <a:solidFill>
                  <a:srgbClr val="F2F2F2"/>
                </a:solidFill>
                <a:latin typeface="+mn-lt"/>
              </a:defRPr>
            </a:lvl1pPr>
          </a:lstStyle>
          <a:p>
            <a:pPr lvl="0"/>
            <a:r>
              <a:rPr lang="en-GB" noProof="0" dirty="0"/>
              <a:t>We identify the most important technology mergers.</a:t>
            </a:r>
          </a:p>
        </p:txBody>
      </p:sp>
      <p:sp>
        <p:nvSpPr>
          <p:cNvPr id="21" name="Symbol zastępczy tekstu 23"/>
          <p:cNvSpPr>
            <a:spLocks noGrp="1"/>
          </p:cNvSpPr>
          <p:nvPr>
            <p:ph type="body" sz="quarter" idx="30" hasCustomPrompt="1"/>
          </p:nvPr>
        </p:nvSpPr>
        <p:spPr>
          <a:xfrm flipH="1">
            <a:off x="8554781" y="3305148"/>
            <a:ext cx="2921930" cy="461456"/>
          </a:xfrm>
          <a:prstGeom prst="rect">
            <a:avLst/>
          </a:prstGeom>
        </p:spPr>
        <p:txBody>
          <a:bodyPr anchor="t"/>
          <a:lstStyle>
            <a:lvl1pPr marL="0" indent="0" algn="ctr">
              <a:buNone/>
              <a:defRPr sz="1800" spc="-80" baseline="0">
                <a:solidFill>
                  <a:srgbClr val="F2F2F2"/>
                </a:solidFill>
                <a:latin typeface="+mn-lt"/>
              </a:defRPr>
            </a:lvl1pPr>
          </a:lstStyle>
          <a:p>
            <a:pPr lvl="0"/>
            <a:r>
              <a:rPr lang="en-GB" noProof="0" dirty="0"/>
              <a:t>Each acquisition is for the respective company.</a:t>
            </a:r>
          </a:p>
        </p:txBody>
      </p:sp>
      <p:sp>
        <p:nvSpPr>
          <p:cNvPr id="23" name="Symbol zastępczy tekstu 10"/>
          <p:cNvSpPr>
            <a:spLocks noGrp="1"/>
          </p:cNvSpPr>
          <p:nvPr>
            <p:ph type="body" sz="quarter" idx="25" hasCustomPrompt="1"/>
          </p:nvPr>
        </p:nvSpPr>
        <p:spPr>
          <a:xfrm>
            <a:off x="114301" y="4716139"/>
            <a:ext cx="3680904" cy="1396061"/>
          </a:xfrm>
          <a:prstGeom prst="rect">
            <a:avLst/>
          </a:prstGeom>
        </p:spPr>
        <p:txBody>
          <a:bodyPr anchor="ctr"/>
          <a:lstStyle>
            <a:lvl1pPr marL="0" indent="0" algn="r">
              <a:buNone/>
              <a:defRPr sz="4400" spc="-50" baseline="0">
                <a:latin typeface="+mj-lt"/>
              </a:defRPr>
            </a:lvl1pPr>
          </a:lstStyle>
          <a:p>
            <a:pPr lvl="0"/>
            <a:r>
              <a:rPr lang="en-GB" noProof="0" dirty="0"/>
              <a:t>Sales report</a:t>
            </a:r>
          </a:p>
          <a:p>
            <a:pPr lvl="0"/>
            <a:r>
              <a:rPr lang="en-GB" noProof="0" dirty="0"/>
              <a:t>2013‐2015</a:t>
            </a:r>
          </a:p>
        </p:txBody>
      </p:sp>
      <p:cxnSp>
        <p:nvCxnSpPr>
          <p:cNvPr id="24" name="Łącznik prosty 23"/>
          <p:cNvCxnSpPr/>
          <p:nvPr userDrawn="1"/>
        </p:nvCxnSpPr>
        <p:spPr>
          <a:xfrm flipV="1">
            <a:off x="4139818" y="4668046"/>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sp>
        <p:nvSpPr>
          <p:cNvPr id="25" name="Symbol zastępczy tekstu 6"/>
          <p:cNvSpPr>
            <a:spLocks noGrp="1"/>
          </p:cNvSpPr>
          <p:nvPr>
            <p:ph type="body" sz="quarter" idx="31" hasCustomPrompt="1"/>
          </p:nvPr>
        </p:nvSpPr>
        <p:spPr>
          <a:xfrm>
            <a:off x="4572188" y="5304353"/>
            <a:ext cx="6936798" cy="714181"/>
          </a:xfrm>
          <a:prstGeom prst="rect">
            <a:avLst/>
          </a:prstGeom>
        </p:spPr>
        <p:txBody>
          <a:bodyPr anchor="t"/>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There are five major external forces that affect our sales and marketing efforts. They operate outside of any specific organization and companies are, for the most part, at their mercy.</a:t>
            </a:r>
          </a:p>
        </p:txBody>
      </p:sp>
      <p:sp>
        <p:nvSpPr>
          <p:cNvPr id="26" name="Symbol zastępczy tekstu 6"/>
          <p:cNvSpPr>
            <a:spLocks noGrp="1"/>
          </p:cNvSpPr>
          <p:nvPr>
            <p:ph type="body" sz="quarter" idx="17" hasCustomPrompt="1"/>
          </p:nvPr>
        </p:nvSpPr>
        <p:spPr>
          <a:xfrm>
            <a:off x="4572188" y="4905865"/>
            <a:ext cx="6936798" cy="398488"/>
          </a:xfrm>
          <a:prstGeom prst="rect">
            <a:avLst/>
          </a:prstGeom>
        </p:spPr>
        <p:txBody>
          <a:bodyPr anchor="b"/>
          <a:lstStyle>
            <a:lvl1pPr marL="0" indent="0" algn="l">
              <a:lnSpc>
                <a:spcPct val="120000"/>
              </a:lnSpc>
              <a:buNone/>
              <a:defRPr sz="2400" b="0" spc="50" baseline="0">
                <a:solidFill>
                  <a:schemeClr val="tx1"/>
                </a:solidFill>
                <a:latin typeface="+mj-lt"/>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Most important impact factors</a:t>
            </a:r>
          </a:p>
        </p:txBody>
      </p:sp>
      <p:sp>
        <p:nvSpPr>
          <p:cNvPr id="29" name="Symbol zastępczy tekstu 25"/>
          <p:cNvSpPr>
            <a:spLocks noGrp="1" noChangeAspect="1"/>
          </p:cNvSpPr>
          <p:nvPr>
            <p:ph type="body" sz="quarter" idx="32" hasCustomPrompt="1"/>
          </p:nvPr>
        </p:nvSpPr>
        <p:spPr>
          <a:xfrm>
            <a:off x="5169793" y="719153"/>
            <a:ext cx="1944000" cy="1944000"/>
          </a:xfrm>
          <a:prstGeom prst="ellipse">
            <a:avLst/>
          </a:prstGeom>
          <a:solidFill>
            <a:schemeClr val="accent6"/>
          </a:solidFill>
          <a:effectLst>
            <a:outerShdw sx="113000" sy="113000" algn="ctr" rotWithShape="0">
              <a:schemeClr val="tx2">
                <a:alpha val="15000"/>
              </a:schemeClr>
            </a:outerShdw>
          </a:effectLst>
        </p:spPr>
        <p:txBody>
          <a:bodyPr wrap="square" lIns="0" rIns="0" anchor="ctr"/>
          <a:lstStyle>
            <a:lvl1pPr marL="0" indent="0" algn="ctr">
              <a:buNone/>
              <a:defRPr sz="1800" baseline="0">
                <a:solidFill>
                  <a:srgbClr val="F2F2F2"/>
                </a:solidFill>
                <a:latin typeface="+mn-lt"/>
                <a:cs typeface="Segoe UI Light" panose="020B0502040204020203" pitchFamily="34" charset="0"/>
              </a:defRPr>
            </a:lvl1pPr>
          </a:lstStyle>
          <a:p>
            <a:pPr lvl="0"/>
            <a:r>
              <a:rPr lang="en-GB" noProof="0" dirty="0"/>
              <a:t>Sales in 2014</a:t>
            </a:r>
          </a:p>
        </p:txBody>
      </p:sp>
      <p:sp>
        <p:nvSpPr>
          <p:cNvPr id="30" name="Symbol zastępczy tekstu 25"/>
          <p:cNvSpPr>
            <a:spLocks noGrp="1" noChangeAspect="1"/>
          </p:cNvSpPr>
          <p:nvPr>
            <p:ph type="body" sz="quarter" idx="33" hasCustomPrompt="1"/>
          </p:nvPr>
        </p:nvSpPr>
        <p:spPr>
          <a:xfrm>
            <a:off x="1652408" y="1187493"/>
            <a:ext cx="1522800" cy="1522800"/>
          </a:xfrm>
          <a:prstGeom prst="ellipse">
            <a:avLst/>
          </a:prstGeom>
          <a:solidFill>
            <a:schemeClr val="accent6"/>
          </a:solidFill>
          <a:effectLst>
            <a:outerShdw sx="110000" sy="110000" algn="ctr" rotWithShape="0">
              <a:schemeClr val="tx2">
                <a:alpha val="15000"/>
              </a:schemeClr>
            </a:outerShdw>
          </a:effectLst>
        </p:spPr>
        <p:txBody>
          <a:bodyPr wrap="square" lIns="0" rIns="0" anchor="ctr"/>
          <a:lstStyle>
            <a:lvl1pPr marL="0" indent="0" algn="ctr">
              <a:buNone/>
              <a:defRPr sz="1800" baseline="0">
                <a:solidFill>
                  <a:srgbClr val="F2F2F2"/>
                </a:solidFill>
                <a:latin typeface="+mn-lt"/>
                <a:cs typeface="Segoe UI Light" panose="020B0502040204020203" pitchFamily="34" charset="0"/>
              </a:defRPr>
            </a:lvl1pPr>
          </a:lstStyle>
          <a:p>
            <a:pPr lvl="0"/>
            <a:r>
              <a:rPr lang="en-GB" noProof="0" dirty="0"/>
              <a:t>Sales in 2013</a:t>
            </a:r>
          </a:p>
        </p:txBody>
      </p:sp>
      <p:sp>
        <p:nvSpPr>
          <p:cNvPr id="31" name="Symbol zastępczy tekstu 25"/>
          <p:cNvSpPr>
            <a:spLocks noGrp="1" noChangeAspect="1"/>
          </p:cNvSpPr>
          <p:nvPr>
            <p:ph type="body" sz="quarter" idx="34" hasCustomPrompt="1"/>
          </p:nvPr>
        </p:nvSpPr>
        <p:spPr>
          <a:xfrm>
            <a:off x="9253444" y="1077851"/>
            <a:ext cx="1522800" cy="1522800"/>
          </a:xfrm>
          <a:prstGeom prst="ellipse">
            <a:avLst/>
          </a:prstGeom>
          <a:solidFill>
            <a:schemeClr val="accent6"/>
          </a:solidFill>
          <a:effectLst>
            <a:outerShdw sx="110000" sy="110000" algn="ctr" rotWithShape="0">
              <a:schemeClr val="tx2">
                <a:alpha val="15000"/>
              </a:schemeClr>
            </a:outerShdw>
          </a:effectLst>
        </p:spPr>
        <p:txBody>
          <a:bodyPr wrap="square" lIns="0" rIns="0" anchor="ctr"/>
          <a:lstStyle>
            <a:lvl1pPr marL="0" indent="0" algn="ctr">
              <a:buNone/>
              <a:defRPr sz="1800" baseline="0">
                <a:solidFill>
                  <a:srgbClr val="F2F2F2"/>
                </a:solidFill>
                <a:latin typeface="+mn-lt"/>
                <a:cs typeface="Segoe UI Light" panose="020B0502040204020203" pitchFamily="34" charset="0"/>
              </a:defRPr>
            </a:lvl1pPr>
          </a:lstStyle>
          <a:p>
            <a:pPr lvl="0"/>
            <a:r>
              <a:rPr lang="en-GB" noProof="0" dirty="0"/>
              <a:t>Sales in 2015</a:t>
            </a:r>
          </a:p>
        </p:txBody>
      </p:sp>
      <p:pic>
        <p:nvPicPr>
          <p:cNvPr id="22" name="Image 2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9015217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position list">
    <p:spTree>
      <p:nvGrpSpPr>
        <p:cNvPr id="1" name=""/>
        <p:cNvGrpSpPr/>
        <p:nvPr/>
      </p:nvGrpSpPr>
      <p:grpSpPr>
        <a:xfrm>
          <a:off x="0" y="0"/>
          <a:ext cx="0" cy="0"/>
          <a:chOff x="0" y="0"/>
          <a:chExt cx="0" cy="0"/>
        </a:xfrm>
      </p:grpSpPr>
      <p:sp>
        <p:nvSpPr>
          <p:cNvPr id="26" name="Symbol zastępczy obrazu 13"/>
          <p:cNvSpPr>
            <a:spLocks noGrp="1"/>
          </p:cNvSpPr>
          <p:nvPr>
            <p:ph type="pic" sz="quarter" idx="13" hasCustomPrompt="1"/>
          </p:nvPr>
        </p:nvSpPr>
        <p:spPr>
          <a:xfrm>
            <a:off x="6726777" y="0"/>
            <a:ext cx="5465223" cy="68580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5" name="Symbol zastępczy tekstu 5"/>
          <p:cNvSpPr>
            <a:spLocks noGrp="1"/>
          </p:cNvSpPr>
          <p:nvPr>
            <p:ph type="body" sz="quarter" idx="11" hasCustomPrompt="1"/>
          </p:nvPr>
        </p:nvSpPr>
        <p:spPr>
          <a:xfrm>
            <a:off x="604835" y="2053109"/>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7" name="Symbol zastępczy tekstu 5"/>
          <p:cNvSpPr>
            <a:spLocks noGrp="1"/>
          </p:cNvSpPr>
          <p:nvPr>
            <p:ph type="body" sz="quarter" idx="23" hasCustomPrompt="1"/>
          </p:nvPr>
        </p:nvSpPr>
        <p:spPr>
          <a:xfrm>
            <a:off x="604835" y="2938029"/>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9" name="Symbol zastępczy tekstu 5"/>
          <p:cNvSpPr>
            <a:spLocks noGrp="1"/>
          </p:cNvSpPr>
          <p:nvPr>
            <p:ph type="body" sz="quarter" idx="25" hasCustomPrompt="1"/>
          </p:nvPr>
        </p:nvSpPr>
        <p:spPr>
          <a:xfrm>
            <a:off x="604835" y="3801988"/>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1" name="Symbol zastępczy tekstu 5"/>
          <p:cNvSpPr>
            <a:spLocks noGrp="1"/>
          </p:cNvSpPr>
          <p:nvPr>
            <p:ph type="body" sz="quarter" idx="27" hasCustomPrompt="1"/>
          </p:nvPr>
        </p:nvSpPr>
        <p:spPr>
          <a:xfrm>
            <a:off x="604835" y="4686908"/>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2" name="Symbol zastępczy tekstu 21"/>
          <p:cNvSpPr>
            <a:spLocks noGrp="1"/>
          </p:cNvSpPr>
          <p:nvPr>
            <p:ph type="body" sz="quarter" idx="34" hasCustomPrompt="1"/>
          </p:nvPr>
        </p:nvSpPr>
        <p:spPr>
          <a:xfrm>
            <a:off x="1489078" y="2208077"/>
            <a:ext cx="4027484" cy="389964"/>
          </a:xfrm>
          <a:prstGeom prst="rect">
            <a:avLst/>
          </a:prstGeom>
        </p:spPr>
        <p:txBody>
          <a:bodyPr anchor="ctr"/>
          <a:lstStyle>
            <a:lvl1pPr marL="0" indent="0">
              <a:buNone/>
              <a:defRPr sz="1800" baseline="0"/>
            </a:lvl1pPr>
          </a:lstStyle>
          <a:p>
            <a:pPr lvl="0"/>
            <a:r>
              <a:rPr lang="en-GB" noProof="0" dirty="0"/>
              <a:t>HR is a potential employee's first impression</a:t>
            </a:r>
          </a:p>
        </p:txBody>
      </p:sp>
      <p:sp>
        <p:nvSpPr>
          <p:cNvPr id="13" name="Symbol zastępczy tekstu 21"/>
          <p:cNvSpPr>
            <a:spLocks noGrp="1"/>
          </p:cNvSpPr>
          <p:nvPr>
            <p:ph type="body" sz="quarter" idx="35" hasCustomPrompt="1"/>
          </p:nvPr>
        </p:nvSpPr>
        <p:spPr>
          <a:xfrm>
            <a:off x="1489078" y="3088948"/>
            <a:ext cx="4027484" cy="389964"/>
          </a:xfrm>
          <a:prstGeom prst="rect">
            <a:avLst/>
          </a:prstGeom>
        </p:spPr>
        <p:txBody>
          <a:bodyPr anchor="ctr"/>
          <a:lstStyle>
            <a:lvl1pPr marL="0" indent="0">
              <a:buNone/>
              <a:defRPr sz="1800" baseline="0"/>
            </a:lvl1pPr>
          </a:lstStyle>
          <a:p>
            <a:pPr lvl="0"/>
            <a:r>
              <a:rPr lang="en-GB" noProof="0" dirty="0"/>
              <a:t>Put it in writing and set expectations upfront</a:t>
            </a:r>
          </a:p>
        </p:txBody>
      </p:sp>
      <p:sp>
        <p:nvSpPr>
          <p:cNvPr id="14" name="Symbol zastępczy tekstu 21"/>
          <p:cNvSpPr>
            <a:spLocks noGrp="1"/>
          </p:cNvSpPr>
          <p:nvPr>
            <p:ph type="body" sz="quarter" idx="36" hasCustomPrompt="1"/>
          </p:nvPr>
        </p:nvSpPr>
        <p:spPr>
          <a:xfrm>
            <a:off x="1491366" y="3956956"/>
            <a:ext cx="4027484" cy="389964"/>
          </a:xfrm>
          <a:prstGeom prst="rect">
            <a:avLst/>
          </a:prstGeom>
        </p:spPr>
        <p:txBody>
          <a:bodyPr anchor="ctr"/>
          <a:lstStyle>
            <a:lvl1pPr marL="0" indent="0">
              <a:buNone/>
              <a:defRPr sz="1800" baseline="0"/>
            </a:lvl1pPr>
          </a:lstStyle>
          <a:p>
            <a:pPr lvl="0"/>
            <a:r>
              <a:rPr lang="en-GB" noProof="0" dirty="0"/>
              <a:t>Screen for culture fit</a:t>
            </a:r>
          </a:p>
        </p:txBody>
      </p:sp>
      <p:sp>
        <p:nvSpPr>
          <p:cNvPr id="15" name="Symbol zastępczy tekstu 21"/>
          <p:cNvSpPr>
            <a:spLocks noGrp="1"/>
          </p:cNvSpPr>
          <p:nvPr>
            <p:ph type="body" sz="quarter" idx="37" hasCustomPrompt="1"/>
          </p:nvPr>
        </p:nvSpPr>
        <p:spPr>
          <a:xfrm>
            <a:off x="1491366" y="4837827"/>
            <a:ext cx="4027484" cy="389964"/>
          </a:xfrm>
          <a:prstGeom prst="rect">
            <a:avLst/>
          </a:prstGeom>
        </p:spPr>
        <p:txBody>
          <a:bodyPr anchor="ctr"/>
          <a:lstStyle>
            <a:lvl1pPr marL="0" indent="0">
              <a:buNone/>
              <a:defRPr sz="1800" baseline="0"/>
            </a:lvl1pPr>
          </a:lstStyle>
          <a:p>
            <a:pPr lvl="0"/>
            <a:r>
              <a:rPr lang="en-GB" noProof="0" dirty="0"/>
              <a:t>Go hi-‐tech or go home</a:t>
            </a:r>
          </a:p>
        </p:txBody>
      </p:sp>
      <p:sp>
        <p:nvSpPr>
          <p:cNvPr id="16" name="Symbol zastępczy tekstu 5"/>
          <p:cNvSpPr>
            <a:spLocks noGrp="1"/>
          </p:cNvSpPr>
          <p:nvPr>
            <p:ph type="body" sz="quarter" idx="48" hasCustomPrompt="1"/>
          </p:nvPr>
        </p:nvSpPr>
        <p:spPr>
          <a:xfrm>
            <a:off x="717605" y="2165030"/>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1</a:t>
            </a:r>
          </a:p>
        </p:txBody>
      </p:sp>
      <p:sp>
        <p:nvSpPr>
          <p:cNvPr id="17" name="Symbol zastępczy tekstu 5"/>
          <p:cNvSpPr>
            <a:spLocks noGrp="1"/>
          </p:cNvSpPr>
          <p:nvPr>
            <p:ph type="body" sz="quarter" idx="49" hasCustomPrompt="1"/>
          </p:nvPr>
        </p:nvSpPr>
        <p:spPr>
          <a:xfrm>
            <a:off x="717605" y="3049950"/>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2</a:t>
            </a:r>
          </a:p>
        </p:txBody>
      </p:sp>
      <p:sp>
        <p:nvSpPr>
          <p:cNvPr id="18" name="Symbol zastępczy tekstu 5"/>
          <p:cNvSpPr>
            <a:spLocks noGrp="1"/>
          </p:cNvSpPr>
          <p:nvPr>
            <p:ph type="body" sz="quarter" idx="50" hasCustomPrompt="1"/>
          </p:nvPr>
        </p:nvSpPr>
        <p:spPr>
          <a:xfrm>
            <a:off x="717605" y="3913909"/>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3</a:t>
            </a:r>
          </a:p>
        </p:txBody>
      </p:sp>
      <p:sp>
        <p:nvSpPr>
          <p:cNvPr id="19" name="Symbol zastępczy tekstu 5"/>
          <p:cNvSpPr>
            <a:spLocks noGrp="1"/>
          </p:cNvSpPr>
          <p:nvPr>
            <p:ph type="body" sz="quarter" idx="51" hasCustomPrompt="1"/>
          </p:nvPr>
        </p:nvSpPr>
        <p:spPr>
          <a:xfrm>
            <a:off x="717605" y="4798829"/>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4</a:t>
            </a:r>
          </a:p>
        </p:txBody>
      </p:sp>
      <p:sp>
        <p:nvSpPr>
          <p:cNvPr id="21" name="Symbol zastępczy tekstu 5"/>
          <p:cNvSpPr>
            <a:spLocks noGrp="1"/>
          </p:cNvSpPr>
          <p:nvPr>
            <p:ph type="body" sz="quarter" idx="53" hasCustomPrompt="1"/>
          </p:nvPr>
        </p:nvSpPr>
        <p:spPr>
          <a:xfrm>
            <a:off x="604835" y="5548437"/>
            <a:ext cx="699901" cy="69990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2" name="Symbol zastępczy tekstu 21"/>
          <p:cNvSpPr>
            <a:spLocks noGrp="1"/>
          </p:cNvSpPr>
          <p:nvPr>
            <p:ph type="body" sz="quarter" idx="54" hasCustomPrompt="1"/>
          </p:nvPr>
        </p:nvSpPr>
        <p:spPr>
          <a:xfrm>
            <a:off x="1491366" y="5699356"/>
            <a:ext cx="4027484" cy="389964"/>
          </a:xfrm>
          <a:prstGeom prst="rect">
            <a:avLst/>
          </a:prstGeom>
        </p:spPr>
        <p:txBody>
          <a:bodyPr anchor="ctr"/>
          <a:lstStyle>
            <a:lvl1pPr marL="0" indent="0">
              <a:buNone/>
              <a:defRPr sz="1800" baseline="0"/>
            </a:lvl1pPr>
          </a:lstStyle>
          <a:p>
            <a:pPr lvl="0"/>
            <a:r>
              <a:rPr lang="en-GB" noProof="0" dirty="0"/>
              <a:t>Keep your eye out for who you want to hire</a:t>
            </a:r>
          </a:p>
        </p:txBody>
      </p:sp>
      <p:sp>
        <p:nvSpPr>
          <p:cNvPr id="23" name="Symbol zastępczy tekstu 5"/>
          <p:cNvSpPr>
            <a:spLocks noGrp="1"/>
          </p:cNvSpPr>
          <p:nvPr>
            <p:ph type="body" sz="quarter" idx="55" hasCustomPrompt="1"/>
          </p:nvPr>
        </p:nvSpPr>
        <p:spPr>
          <a:xfrm>
            <a:off x="717605" y="5660358"/>
            <a:ext cx="474360" cy="476059"/>
          </a:xfrm>
          <a:prstGeom prst="ellipse">
            <a:avLst/>
          </a:prstGeom>
          <a:ln w="22225">
            <a:solidFill>
              <a:srgbClr val="FFFFFF"/>
            </a:solidFill>
          </a:ln>
        </p:spPr>
        <p:txBody>
          <a:bodyPr anchor="ctr"/>
          <a:lstStyle>
            <a:lvl1pPr marL="0" indent="0" algn="ctr">
              <a:buNone/>
              <a:defRPr sz="2200" baseline="0">
                <a:solidFill>
                  <a:srgbClr val="FFFFFF"/>
                </a:solidFill>
              </a:defRPr>
            </a:lvl1pPr>
          </a:lstStyle>
          <a:p>
            <a:pPr lvl="0"/>
            <a:r>
              <a:rPr lang="en-GB" noProof="0" dirty="0"/>
              <a:t>5</a:t>
            </a:r>
          </a:p>
        </p:txBody>
      </p:sp>
      <p:sp>
        <p:nvSpPr>
          <p:cNvPr id="25" name="Symbol zastępczy tekstu 5"/>
          <p:cNvSpPr>
            <a:spLocks noGrp="1"/>
          </p:cNvSpPr>
          <p:nvPr>
            <p:ph type="body" sz="quarter" idx="17" hasCustomPrompt="1"/>
          </p:nvPr>
        </p:nvSpPr>
        <p:spPr>
          <a:xfrm>
            <a:off x="6429408" y="5499196"/>
            <a:ext cx="5110997" cy="1004599"/>
          </a:xfrm>
          <a:prstGeom prst="rect">
            <a:avLst/>
          </a:prstGeom>
          <a:solidFill>
            <a:srgbClr val="BE0E32"/>
          </a:solidFill>
          <a:effectLst>
            <a:outerShdw dist="50800" dir="2700000" algn="tl" rotWithShape="0">
              <a:schemeClr val="tx2">
                <a:alpha val="25000"/>
              </a:schemeClr>
            </a:outerShdw>
          </a:effectLst>
        </p:spPr>
        <p:txBody>
          <a:bodyPr anchor="ctr"/>
          <a:lstStyle>
            <a:lvl1pPr marL="990600" indent="0" algn="l">
              <a:lnSpc>
                <a:spcPct val="120000"/>
              </a:lnSpc>
              <a:buFont typeface="Arial" panose="020B0604020202020204" pitchFamily="34" charset="0"/>
              <a:buNone/>
              <a:defRPr sz="2000" baseline="0">
                <a:solidFill>
                  <a:srgbClr val="FFFFFF"/>
                </a:solidFill>
              </a:defRPr>
            </a:lvl1pPr>
          </a:lstStyle>
          <a:p>
            <a:pPr lvl="0"/>
            <a:r>
              <a:rPr lang="en-GB" noProof="0" dirty="0"/>
              <a:t>„Hire slow, fire fast” - is well on its way to becoming the </a:t>
            </a:r>
            <a:r>
              <a:rPr lang="en-GB" noProof="0" dirty="0" err="1"/>
              <a:t>favorite</a:t>
            </a:r>
            <a:r>
              <a:rPr lang="en-GB" noProof="0" dirty="0"/>
              <a:t> cliché</a:t>
            </a:r>
          </a:p>
        </p:txBody>
      </p:sp>
      <p:sp>
        <p:nvSpPr>
          <p:cNvPr id="27"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Talent search</a:t>
            </a:r>
          </a:p>
        </p:txBody>
      </p:sp>
      <p:sp>
        <p:nvSpPr>
          <p:cNvPr id="28" name="Symbol zastępczy tekstu 10"/>
          <p:cNvSpPr>
            <a:spLocks noGrp="1"/>
          </p:cNvSpPr>
          <p:nvPr>
            <p:ph type="body" sz="quarter" idx="18"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How to hire smart and fire smart</a:t>
            </a:r>
          </a:p>
        </p:txBody>
      </p:sp>
      <p:pic>
        <p:nvPicPr>
          <p:cNvPr id="24" name="Image 2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762252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grpSp>
        <p:nvGrpSpPr>
          <p:cNvPr id="23" name="Grupa 22"/>
          <p:cNvGrpSpPr/>
          <p:nvPr userDrawn="1"/>
        </p:nvGrpSpPr>
        <p:grpSpPr>
          <a:xfrm>
            <a:off x="0" y="0"/>
            <a:ext cx="12193200" cy="4176000"/>
            <a:chOff x="0" y="2682000"/>
            <a:chExt cx="12193200" cy="4176000"/>
          </a:xfrm>
        </p:grpSpPr>
        <p:sp>
          <p:nvSpPr>
            <p:cNvPr id="24" name="Prostokąt 23"/>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5" name="Obraz 24"/>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4" name="Symbol zastępczy tekstu 5"/>
          <p:cNvSpPr>
            <a:spLocks noGrp="1"/>
          </p:cNvSpPr>
          <p:nvPr>
            <p:ph type="body" sz="quarter" idx="11" hasCustomPrompt="1"/>
          </p:nvPr>
        </p:nvSpPr>
        <p:spPr>
          <a:xfrm>
            <a:off x="895583" y="2802028"/>
            <a:ext cx="2182134" cy="1636319"/>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6" name="Symbol zastępczy tekstu 5"/>
          <p:cNvSpPr>
            <a:spLocks noGrp="1"/>
          </p:cNvSpPr>
          <p:nvPr>
            <p:ph type="body" sz="quarter" idx="17" hasCustomPrompt="1"/>
          </p:nvPr>
        </p:nvSpPr>
        <p:spPr>
          <a:xfrm>
            <a:off x="3619733" y="2802028"/>
            <a:ext cx="2182134" cy="1636319"/>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5"/>
          <p:cNvSpPr>
            <a:spLocks noGrp="1"/>
          </p:cNvSpPr>
          <p:nvPr>
            <p:ph type="body" sz="quarter" idx="19" hasCustomPrompt="1"/>
          </p:nvPr>
        </p:nvSpPr>
        <p:spPr>
          <a:xfrm>
            <a:off x="6343883" y="2802028"/>
            <a:ext cx="2182134" cy="1636319"/>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5"/>
          <p:cNvSpPr>
            <a:spLocks noGrp="1"/>
          </p:cNvSpPr>
          <p:nvPr>
            <p:ph type="body" sz="quarter" idx="21" hasCustomPrompt="1"/>
          </p:nvPr>
        </p:nvSpPr>
        <p:spPr>
          <a:xfrm>
            <a:off x="9072361" y="2802028"/>
            <a:ext cx="2182134" cy="1636319"/>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4" name="Symbol zastępczy tekstu 6"/>
          <p:cNvSpPr>
            <a:spLocks noGrp="1"/>
          </p:cNvSpPr>
          <p:nvPr>
            <p:ph type="body" sz="quarter" idx="10" hasCustomPrompt="1"/>
          </p:nvPr>
        </p:nvSpPr>
        <p:spPr>
          <a:xfrm>
            <a:off x="4141865" y="320463"/>
            <a:ext cx="7157005" cy="1944687"/>
          </a:xfrm>
          <a:prstGeom prst="rect">
            <a:avLst/>
          </a:prstGeom>
        </p:spPr>
        <p:txBody>
          <a:bodyPr anchor="ctr"/>
          <a:lstStyle>
            <a:lvl1pPr marL="0" indent="0" algn="l">
              <a:lnSpc>
                <a:spcPct val="120000"/>
              </a:lnSpc>
              <a:buNone/>
              <a:defRPr sz="1700" b="0" spc="50" baseline="0">
                <a:solidFill>
                  <a:schemeClr val="bg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err="1"/>
              <a:t>Sed</a:t>
            </a:r>
            <a:r>
              <a:rPr lang="en-GB" noProof="0" dirty="0"/>
              <a:t> magna </a:t>
            </a:r>
            <a:r>
              <a:rPr lang="en-GB" noProof="0" dirty="0" err="1"/>
              <a:t>nunc</a:t>
            </a:r>
            <a:r>
              <a:rPr lang="en-GB" noProof="0" dirty="0"/>
              <a:t>, </a:t>
            </a:r>
            <a:r>
              <a:rPr lang="en-GB" noProof="0" dirty="0" err="1"/>
              <a:t>hendrerit</a:t>
            </a:r>
            <a:r>
              <a:rPr lang="en-GB" noProof="0" dirty="0"/>
              <a:t> ac dui </a:t>
            </a:r>
            <a:r>
              <a:rPr lang="en-GB" noProof="0" dirty="0" err="1"/>
              <a:t>eu</a:t>
            </a:r>
            <a:r>
              <a:rPr lang="en-GB" noProof="0" dirty="0"/>
              <a:t>, </a:t>
            </a:r>
            <a:r>
              <a:rPr lang="en-GB" noProof="0" dirty="0" err="1"/>
              <a:t>convallis</a:t>
            </a:r>
            <a:r>
              <a:rPr lang="en-GB" noProof="0" dirty="0"/>
              <a:t> </a:t>
            </a:r>
            <a:r>
              <a:rPr lang="en-GB" noProof="0" dirty="0" err="1"/>
              <a:t>consequat</a:t>
            </a:r>
            <a:r>
              <a:rPr lang="en-GB" noProof="0" dirty="0"/>
              <a:t> mi. </a:t>
            </a:r>
            <a:r>
              <a:rPr lang="en-GB" noProof="0" dirty="0" err="1"/>
              <a:t>Sed</a:t>
            </a:r>
            <a:r>
              <a:rPr lang="en-GB" noProof="0" dirty="0"/>
              <a:t> </a:t>
            </a:r>
            <a:r>
              <a:rPr lang="en-GB" noProof="0" dirty="0" err="1"/>
              <a:t>quis</a:t>
            </a:r>
            <a:r>
              <a:rPr lang="en-GB" noProof="0" dirty="0"/>
              <a:t> </a:t>
            </a:r>
            <a:r>
              <a:rPr lang="en-GB" noProof="0" dirty="0" err="1"/>
              <a:t>turpis</a:t>
            </a:r>
            <a:r>
              <a:rPr lang="en-GB" noProof="0" dirty="0"/>
              <a:t> et </a:t>
            </a:r>
            <a:r>
              <a:rPr lang="en-GB" noProof="0" dirty="0" err="1"/>
              <a:t>lorem</a:t>
            </a:r>
            <a:r>
              <a:rPr lang="en-GB" noProof="0" dirty="0"/>
              <a:t> </a:t>
            </a:r>
            <a:r>
              <a:rPr lang="en-GB" noProof="0" dirty="0" err="1"/>
              <a:t>hendrerit</a:t>
            </a:r>
            <a:r>
              <a:rPr lang="en-GB" noProof="0" dirty="0"/>
              <a:t> </a:t>
            </a:r>
            <a:r>
              <a:rPr lang="en-GB" noProof="0" dirty="0" err="1"/>
              <a:t>auctor</a:t>
            </a:r>
            <a:r>
              <a:rPr lang="en-GB" noProof="0" dirty="0"/>
              <a:t>. </a:t>
            </a:r>
            <a:r>
              <a:rPr lang="en-GB" noProof="0" dirty="0" err="1"/>
              <a:t>Curabitur</a:t>
            </a:r>
            <a:r>
              <a:rPr lang="en-GB" noProof="0" dirty="0"/>
              <a:t> </a:t>
            </a:r>
            <a:r>
              <a:rPr lang="en-GB" noProof="0" dirty="0" err="1"/>
              <a:t>quis</a:t>
            </a:r>
            <a:r>
              <a:rPr lang="en-GB" noProof="0" dirty="0"/>
              <a:t> </a:t>
            </a:r>
            <a:r>
              <a:rPr lang="en-GB" noProof="0" dirty="0" err="1"/>
              <a:t>tellus</a:t>
            </a:r>
            <a:r>
              <a:rPr lang="en-GB" noProof="0" dirty="0"/>
              <a:t> ac quam </a:t>
            </a:r>
            <a:r>
              <a:rPr lang="en-GB" noProof="0" dirty="0" err="1"/>
              <a:t>luctus</a:t>
            </a:r>
            <a:r>
              <a:rPr lang="en-GB" noProof="0" dirty="0"/>
              <a:t> </a:t>
            </a:r>
            <a:r>
              <a:rPr lang="en-GB" noProof="0" dirty="0" err="1"/>
              <a:t>tincidunt</a:t>
            </a:r>
            <a:r>
              <a:rPr lang="en-GB" noProof="0" dirty="0"/>
              <a:t> </a:t>
            </a:r>
            <a:r>
              <a:rPr lang="en-GB" noProof="0" dirty="0" err="1"/>
              <a:t>ultricies</a:t>
            </a:r>
            <a:r>
              <a:rPr lang="en-GB" noProof="0" dirty="0"/>
              <a:t> </a:t>
            </a:r>
            <a:r>
              <a:rPr lang="en-GB" noProof="0" dirty="0" err="1"/>
              <a:t>nec</a:t>
            </a:r>
            <a:r>
              <a:rPr lang="en-GB" noProof="0" dirty="0"/>
              <a:t> </a:t>
            </a:r>
            <a:r>
              <a:rPr lang="en-GB" noProof="0" dirty="0" err="1"/>
              <a:t>eros</a:t>
            </a:r>
            <a:r>
              <a:rPr lang="en-GB" noProof="0" dirty="0"/>
              <a:t>. </a:t>
            </a:r>
            <a:r>
              <a:rPr lang="en-GB" noProof="0" dirty="0" err="1"/>
              <a:t>Fusce</a:t>
            </a:r>
            <a:r>
              <a:rPr lang="en-GB" noProof="0" dirty="0"/>
              <a:t> semper </a:t>
            </a:r>
            <a:r>
              <a:rPr lang="en-GB" noProof="0" dirty="0" err="1"/>
              <a:t>sagittis</a:t>
            </a:r>
            <a:r>
              <a:rPr lang="en-GB" noProof="0" dirty="0"/>
              <a:t> </a:t>
            </a:r>
            <a:r>
              <a:rPr lang="en-GB" noProof="0" dirty="0" err="1"/>
              <a:t>arcu</a:t>
            </a:r>
            <a:r>
              <a:rPr lang="en-GB" noProof="0" dirty="0"/>
              <a:t> </a:t>
            </a:r>
            <a:r>
              <a:rPr lang="en-GB" noProof="0" dirty="0" err="1"/>
              <a:t>sed</a:t>
            </a:r>
            <a:r>
              <a:rPr lang="en-GB" noProof="0" dirty="0"/>
              <a:t> </a:t>
            </a:r>
            <a:r>
              <a:rPr lang="en-GB" noProof="0" dirty="0" err="1"/>
              <a:t>aliquet</a:t>
            </a:r>
            <a:r>
              <a:rPr lang="en-GB" noProof="0" dirty="0"/>
              <a:t>. </a:t>
            </a:r>
            <a:r>
              <a:rPr lang="en-GB" noProof="0" dirty="0" err="1"/>
              <a:t>Aliquam</a:t>
            </a:r>
            <a:r>
              <a:rPr lang="en-GB" noProof="0" dirty="0"/>
              <a:t> </a:t>
            </a:r>
            <a:r>
              <a:rPr lang="en-GB" noProof="0" dirty="0" err="1"/>
              <a:t>nec</a:t>
            </a:r>
            <a:r>
              <a:rPr lang="en-GB" noProof="0" dirty="0"/>
              <a:t> ante </a:t>
            </a:r>
            <a:r>
              <a:rPr lang="en-GB" noProof="0" dirty="0" err="1"/>
              <a:t>ut</a:t>
            </a:r>
            <a:r>
              <a:rPr lang="en-GB" noProof="0" dirty="0"/>
              <a:t> </a:t>
            </a:r>
            <a:r>
              <a:rPr lang="en-GB" noProof="0" dirty="0" err="1"/>
              <a:t>tellus</a:t>
            </a:r>
            <a:r>
              <a:rPr lang="en-GB" noProof="0" dirty="0"/>
              <a:t>.</a:t>
            </a:r>
          </a:p>
        </p:txBody>
      </p:sp>
      <p:sp>
        <p:nvSpPr>
          <p:cNvPr id="15" name="Symbol zastępczy tekstu 10"/>
          <p:cNvSpPr>
            <a:spLocks noGrp="1"/>
          </p:cNvSpPr>
          <p:nvPr>
            <p:ph type="body" sz="quarter" idx="25" hasCustomPrompt="1"/>
          </p:nvPr>
        </p:nvSpPr>
        <p:spPr>
          <a:xfrm>
            <a:off x="143415" y="594776"/>
            <a:ext cx="3223705" cy="1396061"/>
          </a:xfrm>
          <a:prstGeom prst="rect">
            <a:avLst/>
          </a:prstGeom>
        </p:spPr>
        <p:txBody>
          <a:bodyPr anchor="ctr"/>
          <a:lstStyle>
            <a:lvl1pPr marL="0" indent="0" algn="r">
              <a:buNone/>
              <a:defRPr sz="4400" spc="-50" baseline="0">
                <a:solidFill>
                  <a:schemeClr val="bg1"/>
                </a:solidFill>
                <a:latin typeface="+mj-lt"/>
              </a:defRPr>
            </a:lvl1pPr>
          </a:lstStyle>
          <a:p>
            <a:pPr lvl="0"/>
            <a:r>
              <a:rPr lang="en-GB" noProof="0" dirty="0"/>
              <a:t>Business model</a:t>
            </a:r>
          </a:p>
        </p:txBody>
      </p:sp>
      <p:cxnSp>
        <p:nvCxnSpPr>
          <p:cNvPr id="16" name="Łącznik prosty 15"/>
          <p:cNvCxnSpPr/>
          <p:nvPr userDrawn="1"/>
        </p:nvCxnSpPr>
        <p:spPr>
          <a:xfrm flipV="1">
            <a:off x="3711734" y="546685"/>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sp>
        <p:nvSpPr>
          <p:cNvPr id="19" name="Symbol zastępczy tekstu 6"/>
          <p:cNvSpPr>
            <a:spLocks noGrp="1"/>
          </p:cNvSpPr>
          <p:nvPr>
            <p:ph type="body" sz="quarter" idx="26" hasCustomPrompt="1"/>
          </p:nvPr>
        </p:nvSpPr>
        <p:spPr>
          <a:xfrm>
            <a:off x="760920" y="5045454"/>
            <a:ext cx="2451460" cy="1461799"/>
          </a:xfrm>
          <a:prstGeom prst="rect">
            <a:avLst/>
          </a:prstGeom>
        </p:spPr>
        <p:txBody>
          <a:bodyPr anchor="t"/>
          <a:lstStyle>
            <a:lvl1pPr marL="0" indent="0" algn="just">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Focus on developing a great product and don’t worry about anything else</a:t>
            </a:r>
          </a:p>
        </p:txBody>
      </p:sp>
      <p:sp>
        <p:nvSpPr>
          <p:cNvPr id="20" name="Symbol zastępczy tekstu 6"/>
          <p:cNvSpPr>
            <a:spLocks noGrp="1"/>
          </p:cNvSpPr>
          <p:nvPr>
            <p:ph type="body" sz="quarter" idx="27" hasCustomPrompt="1"/>
          </p:nvPr>
        </p:nvSpPr>
        <p:spPr>
          <a:xfrm>
            <a:off x="3488473" y="5045454"/>
            <a:ext cx="2451460" cy="1461799"/>
          </a:xfrm>
          <a:prstGeom prst="rect">
            <a:avLst/>
          </a:prstGeom>
        </p:spPr>
        <p:txBody>
          <a:bodyPr anchor="t"/>
          <a:lstStyle>
            <a:lvl1pPr marL="0" indent="0" algn="just">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Start selling as fast as you can in order to see if you can add value and bring traction to the table.</a:t>
            </a:r>
          </a:p>
        </p:txBody>
      </p:sp>
      <p:sp>
        <p:nvSpPr>
          <p:cNvPr id="21" name="Symbol zastępczy tekstu 6"/>
          <p:cNvSpPr>
            <a:spLocks noGrp="1"/>
          </p:cNvSpPr>
          <p:nvPr>
            <p:ph type="body" sz="quarter" idx="28" hasCustomPrompt="1"/>
          </p:nvPr>
        </p:nvSpPr>
        <p:spPr>
          <a:xfrm>
            <a:off x="6250520" y="5045454"/>
            <a:ext cx="2451460" cy="1461799"/>
          </a:xfrm>
          <a:prstGeom prst="rect">
            <a:avLst/>
          </a:prstGeom>
        </p:spPr>
        <p:txBody>
          <a:bodyPr anchor="t"/>
          <a:lstStyle>
            <a:lvl1pPr marL="0" indent="0" algn="just">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Without numbers you can’t prove anything. Gather your data as soon as possible.</a:t>
            </a:r>
          </a:p>
        </p:txBody>
      </p:sp>
      <p:sp>
        <p:nvSpPr>
          <p:cNvPr id="22" name="Symbol zastępczy tekstu 6"/>
          <p:cNvSpPr>
            <a:spLocks noGrp="1"/>
          </p:cNvSpPr>
          <p:nvPr>
            <p:ph type="body" sz="quarter" idx="29" hasCustomPrompt="1"/>
          </p:nvPr>
        </p:nvSpPr>
        <p:spPr>
          <a:xfrm>
            <a:off x="8936883" y="5045454"/>
            <a:ext cx="2451460" cy="1461799"/>
          </a:xfrm>
          <a:prstGeom prst="rect">
            <a:avLst/>
          </a:prstGeom>
        </p:spPr>
        <p:txBody>
          <a:bodyPr anchor="t"/>
          <a:lstStyle>
            <a:lvl1pPr marL="0" indent="0" algn="just">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Track everything you can but remember that big data might make you slow down.</a:t>
            </a:r>
          </a:p>
        </p:txBody>
      </p:sp>
      <p:sp>
        <p:nvSpPr>
          <p:cNvPr id="26" name="Symbol zastępczy tekstu 6"/>
          <p:cNvSpPr>
            <a:spLocks noGrp="1"/>
          </p:cNvSpPr>
          <p:nvPr>
            <p:ph type="body" sz="quarter" idx="30" hasCustomPrompt="1"/>
          </p:nvPr>
        </p:nvSpPr>
        <p:spPr>
          <a:xfrm>
            <a:off x="1034160" y="4554401"/>
            <a:ext cx="1908176" cy="564297"/>
          </a:xfrm>
          <a:prstGeom prst="rect">
            <a:avLst/>
          </a:prstGeom>
        </p:spPr>
        <p:txBody>
          <a:bodyPr anchor="ctr"/>
          <a:lstStyle>
            <a:lvl1pPr marL="0" indent="0" algn="ctr">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Develop</a:t>
            </a:r>
          </a:p>
        </p:txBody>
      </p:sp>
      <p:sp>
        <p:nvSpPr>
          <p:cNvPr id="27" name="Symbol zastępczy tekstu 6"/>
          <p:cNvSpPr>
            <a:spLocks noGrp="1"/>
          </p:cNvSpPr>
          <p:nvPr>
            <p:ph type="body" sz="quarter" idx="31" hasCustomPrompt="1"/>
          </p:nvPr>
        </p:nvSpPr>
        <p:spPr>
          <a:xfrm>
            <a:off x="3752384" y="4554401"/>
            <a:ext cx="1908176" cy="564297"/>
          </a:xfrm>
          <a:prstGeom prst="rect">
            <a:avLst/>
          </a:prstGeom>
        </p:spPr>
        <p:txBody>
          <a:bodyPr anchor="ctr"/>
          <a:lstStyle>
            <a:lvl1pPr marL="0" indent="0" algn="ctr">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Sell</a:t>
            </a:r>
          </a:p>
        </p:txBody>
      </p:sp>
      <p:sp>
        <p:nvSpPr>
          <p:cNvPr id="28" name="Symbol zastępczy tekstu 6"/>
          <p:cNvSpPr>
            <a:spLocks noGrp="1"/>
          </p:cNvSpPr>
          <p:nvPr>
            <p:ph type="body" sz="quarter" idx="32" hasCustomPrompt="1"/>
          </p:nvPr>
        </p:nvSpPr>
        <p:spPr>
          <a:xfrm>
            <a:off x="6480862" y="4554401"/>
            <a:ext cx="1908176" cy="564297"/>
          </a:xfrm>
          <a:prstGeom prst="rect">
            <a:avLst/>
          </a:prstGeom>
        </p:spPr>
        <p:txBody>
          <a:bodyPr anchor="ctr"/>
          <a:lstStyle>
            <a:lvl1pPr marL="0" indent="0" algn="ctr">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Analyse</a:t>
            </a:r>
          </a:p>
        </p:txBody>
      </p:sp>
      <p:sp>
        <p:nvSpPr>
          <p:cNvPr id="29" name="Symbol zastępczy tekstu 6"/>
          <p:cNvSpPr>
            <a:spLocks noGrp="1"/>
          </p:cNvSpPr>
          <p:nvPr>
            <p:ph type="body" sz="quarter" idx="33" hasCustomPrompt="1"/>
          </p:nvPr>
        </p:nvSpPr>
        <p:spPr>
          <a:xfrm>
            <a:off x="9209340" y="4554401"/>
            <a:ext cx="1908176" cy="564297"/>
          </a:xfrm>
          <a:prstGeom prst="rect">
            <a:avLst/>
          </a:prstGeom>
        </p:spPr>
        <p:txBody>
          <a:bodyPr anchor="ctr"/>
          <a:lstStyle>
            <a:lvl1pPr marL="0" indent="0" algn="ctr">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Track</a:t>
            </a:r>
          </a:p>
        </p:txBody>
      </p:sp>
      <p:pic>
        <p:nvPicPr>
          <p:cNvPr id="30" name="Image 2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781766247"/>
      </p:ext>
    </p:extLst>
  </p:cSld>
  <p:clrMapOvr>
    <a:masterClrMapping/>
  </p:clrMapOvr>
  <p:extLst mod="1">
    <p:ext uri="{DCECCB84-F9BA-43D5-87BE-67443E8EF086}">
      <p15:sldGuideLst xmlns:p15="http://schemas.microsoft.com/office/powerpoint/2012/main"/>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hart place #3">
    <p:spTree>
      <p:nvGrpSpPr>
        <p:cNvPr id="1" name=""/>
        <p:cNvGrpSpPr/>
        <p:nvPr/>
      </p:nvGrpSpPr>
      <p:grpSpPr>
        <a:xfrm>
          <a:off x="0" y="0"/>
          <a:ext cx="0" cy="0"/>
          <a:chOff x="0" y="0"/>
          <a:chExt cx="0" cy="0"/>
        </a:xfrm>
      </p:grpSpPr>
      <p:sp>
        <p:nvSpPr>
          <p:cNvPr id="4" name="Symbol zastępczy obrazu 13"/>
          <p:cNvSpPr>
            <a:spLocks noGrp="1"/>
          </p:cNvSpPr>
          <p:nvPr>
            <p:ph type="pic" sz="quarter" idx="13" hasCustomPrompt="1"/>
          </p:nvPr>
        </p:nvSpPr>
        <p:spPr>
          <a:xfrm>
            <a:off x="0" y="0"/>
            <a:ext cx="12192000" cy="4209143"/>
          </a:xfrm>
          <a:prstGeom prst="rect">
            <a:avLst/>
          </a:prstGeom>
          <a:blipFill>
            <a:blip r:embed="rId2" cstate="screen">
              <a:extLst>
                <a:ext uri="{BEBA8EAE-BF5A-486C-A8C5-ECC9F3942E4B}">
                  <a14:imgProps xmlns:a14="http://schemas.microsoft.com/office/drawing/2010/main">
                    <a14:imgLayer r:embed="rId3">
                      <a14:imgEffect>
                        <a14:saturation sat="50000"/>
                      </a14:imgEffect>
                      <a14:imgEffect>
                        <a14:brightnessContrast bright="-10000"/>
                      </a14:imgEffect>
                    </a14:imgLayer>
                  </a14:imgProps>
                </a:ex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6" name="Symbol zastępczy tekstu 10"/>
          <p:cNvSpPr>
            <a:spLocks noGrp="1"/>
          </p:cNvSpPr>
          <p:nvPr>
            <p:ph type="body" sz="quarter" idx="25" hasCustomPrompt="1"/>
          </p:nvPr>
        </p:nvSpPr>
        <p:spPr>
          <a:xfrm>
            <a:off x="624113" y="4668046"/>
            <a:ext cx="3171091" cy="1492247"/>
          </a:xfrm>
          <a:prstGeom prst="rect">
            <a:avLst/>
          </a:prstGeom>
        </p:spPr>
        <p:txBody>
          <a:bodyPr anchor="ctr"/>
          <a:lstStyle>
            <a:lvl1pPr marL="0" indent="0" algn="r">
              <a:buNone/>
              <a:defRPr sz="4400" spc="-50" baseline="0">
                <a:latin typeface="+mj-lt"/>
              </a:defRPr>
            </a:lvl1pPr>
          </a:lstStyle>
          <a:p>
            <a:pPr lvl="0"/>
            <a:r>
              <a:rPr lang="en-GB" noProof="0" dirty="0"/>
              <a:t>Investing data chart</a:t>
            </a:r>
          </a:p>
        </p:txBody>
      </p:sp>
      <p:cxnSp>
        <p:nvCxnSpPr>
          <p:cNvPr id="7" name="Łącznik prosty 6"/>
          <p:cNvCxnSpPr/>
          <p:nvPr userDrawn="1"/>
        </p:nvCxnSpPr>
        <p:spPr>
          <a:xfrm flipV="1">
            <a:off x="4139818" y="4668046"/>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sp>
        <p:nvSpPr>
          <p:cNvPr id="8" name="Symbol zastępczy tekstu 6"/>
          <p:cNvSpPr>
            <a:spLocks noGrp="1"/>
          </p:cNvSpPr>
          <p:nvPr>
            <p:ph type="body" sz="quarter" idx="31" hasCustomPrompt="1"/>
          </p:nvPr>
        </p:nvSpPr>
        <p:spPr>
          <a:xfrm>
            <a:off x="4592285" y="5290537"/>
            <a:ext cx="6936798" cy="713050"/>
          </a:xfrm>
          <a:prstGeom prst="rect">
            <a:avLst/>
          </a:prstGeom>
        </p:spPr>
        <p:txBody>
          <a:bodyPr anchor="t"/>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We have a clear path when it comes to spending our budget. Tight deadlines and profit margins allow us to spend 30% on advertising.</a:t>
            </a:r>
          </a:p>
        </p:txBody>
      </p:sp>
      <p:sp>
        <p:nvSpPr>
          <p:cNvPr id="9" name="Symbol zastępczy tekstu 6"/>
          <p:cNvSpPr>
            <a:spLocks noGrp="1"/>
          </p:cNvSpPr>
          <p:nvPr>
            <p:ph type="body" sz="quarter" idx="17" hasCustomPrompt="1"/>
          </p:nvPr>
        </p:nvSpPr>
        <p:spPr>
          <a:xfrm>
            <a:off x="4592285" y="4892048"/>
            <a:ext cx="6936798" cy="398488"/>
          </a:xfrm>
          <a:prstGeom prst="rect">
            <a:avLst/>
          </a:prstGeom>
        </p:spPr>
        <p:txBody>
          <a:bodyPr anchor="b"/>
          <a:lstStyle>
            <a:lvl1pPr marL="0" indent="0" algn="l">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How do we spend our money?</a:t>
            </a:r>
          </a:p>
        </p:txBody>
      </p:sp>
      <p:pic>
        <p:nvPicPr>
          <p:cNvPr id="10" name="Image 9"/>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18244097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highlights #2">
    <p:spTree>
      <p:nvGrpSpPr>
        <p:cNvPr id="1" name=""/>
        <p:cNvGrpSpPr/>
        <p:nvPr/>
      </p:nvGrpSpPr>
      <p:grpSpPr>
        <a:xfrm>
          <a:off x="0" y="0"/>
          <a:ext cx="0" cy="0"/>
          <a:chOff x="0" y="0"/>
          <a:chExt cx="0" cy="0"/>
        </a:xfrm>
      </p:grpSpPr>
      <p:grpSp>
        <p:nvGrpSpPr>
          <p:cNvPr id="24" name="Grupa 23"/>
          <p:cNvGrpSpPr/>
          <p:nvPr userDrawn="1"/>
        </p:nvGrpSpPr>
        <p:grpSpPr>
          <a:xfrm>
            <a:off x="0" y="0"/>
            <a:ext cx="12193200" cy="4176000"/>
            <a:chOff x="0" y="2682000"/>
            <a:chExt cx="12193200" cy="4176000"/>
          </a:xfrm>
        </p:grpSpPr>
        <p:sp>
          <p:nvSpPr>
            <p:cNvPr id="25" name="Prostokąt 24"/>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6" name="Obraz 25"/>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8" name="Symbol zastępczy tekstu 5"/>
          <p:cNvSpPr>
            <a:spLocks noGrp="1"/>
          </p:cNvSpPr>
          <p:nvPr>
            <p:ph type="body" sz="quarter" idx="11" hasCustomPrompt="1"/>
          </p:nvPr>
        </p:nvSpPr>
        <p:spPr>
          <a:xfrm>
            <a:off x="1551221" y="587239"/>
            <a:ext cx="2119153" cy="156839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5"/>
          <p:cNvSpPr>
            <a:spLocks noGrp="1"/>
          </p:cNvSpPr>
          <p:nvPr>
            <p:ph type="body" sz="quarter" idx="17" hasCustomPrompt="1"/>
          </p:nvPr>
        </p:nvSpPr>
        <p:spPr>
          <a:xfrm>
            <a:off x="3883893" y="587239"/>
            <a:ext cx="4377531" cy="3251462"/>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2" name="Symbol zastępczy tekstu 5"/>
          <p:cNvSpPr>
            <a:spLocks noGrp="1"/>
          </p:cNvSpPr>
          <p:nvPr>
            <p:ph type="body" sz="quarter" idx="19" hasCustomPrompt="1"/>
          </p:nvPr>
        </p:nvSpPr>
        <p:spPr>
          <a:xfrm>
            <a:off x="1551221" y="2270306"/>
            <a:ext cx="2119153" cy="156839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4" name="Symbol zastępczy tekstu 5"/>
          <p:cNvSpPr>
            <a:spLocks noGrp="1"/>
          </p:cNvSpPr>
          <p:nvPr>
            <p:ph type="body" sz="quarter" idx="21" hasCustomPrompt="1"/>
          </p:nvPr>
        </p:nvSpPr>
        <p:spPr>
          <a:xfrm>
            <a:off x="8474943" y="587239"/>
            <a:ext cx="2119153" cy="156839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6" name="Symbol zastępczy tekstu 5"/>
          <p:cNvSpPr>
            <a:spLocks noGrp="1"/>
          </p:cNvSpPr>
          <p:nvPr>
            <p:ph type="body" sz="quarter" idx="23" hasCustomPrompt="1"/>
          </p:nvPr>
        </p:nvSpPr>
        <p:spPr>
          <a:xfrm>
            <a:off x="8474943" y="2270306"/>
            <a:ext cx="2119153" cy="156839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8" name="Symbol zastępczy tekstu 17"/>
          <p:cNvSpPr>
            <a:spLocks noGrp="1"/>
          </p:cNvSpPr>
          <p:nvPr>
            <p:ph type="body" sz="quarter" idx="24" hasCustomPrompt="1"/>
          </p:nvPr>
        </p:nvSpPr>
        <p:spPr>
          <a:xfrm>
            <a:off x="4466580" y="1348740"/>
            <a:ext cx="3212157" cy="1120141"/>
          </a:xfrm>
          <a:prstGeom prst="rect">
            <a:avLst/>
          </a:prstGeom>
        </p:spPr>
        <p:txBody>
          <a:bodyPr anchor="b"/>
          <a:lstStyle>
            <a:lvl1pPr marL="0" indent="0" algn="ctr">
              <a:buNone/>
              <a:defRPr sz="6600">
                <a:solidFill>
                  <a:schemeClr val="bg1"/>
                </a:solidFill>
                <a:latin typeface="+mj-lt"/>
              </a:defRPr>
            </a:lvl1pPr>
          </a:lstStyle>
          <a:p>
            <a:pPr lvl="0"/>
            <a:r>
              <a:rPr lang="en-GB" noProof="0" dirty="0"/>
              <a:t>7 Billion</a:t>
            </a:r>
          </a:p>
        </p:txBody>
      </p:sp>
      <p:sp>
        <p:nvSpPr>
          <p:cNvPr id="19" name="Symbol zastępczy tekstu 17"/>
          <p:cNvSpPr>
            <a:spLocks noGrp="1"/>
          </p:cNvSpPr>
          <p:nvPr>
            <p:ph type="body" sz="quarter" idx="25" hasCustomPrompt="1"/>
          </p:nvPr>
        </p:nvSpPr>
        <p:spPr>
          <a:xfrm>
            <a:off x="4466580" y="2293683"/>
            <a:ext cx="3212157" cy="860107"/>
          </a:xfrm>
          <a:prstGeom prst="rect">
            <a:avLst/>
          </a:prstGeom>
        </p:spPr>
        <p:txBody>
          <a:bodyPr anchor="t"/>
          <a:lstStyle>
            <a:lvl1pPr marL="0" indent="0" algn="ctr">
              <a:buNone/>
              <a:defRPr sz="4000">
                <a:solidFill>
                  <a:schemeClr val="bg1"/>
                </a:solidFill>
                <a:latin typeface="+mn-lt"/>
              </a:defRPr>
            </a:lvl1pPr>
          </a:lstStyle>
          <a:p>
            <a:pPr lvl="0"/>
            <a:r>
              <a:rPr lang="en-GB" noProof="0" dirty="0"/>
              <a:t>phone users</a:t>
            </a:r>
          </a:p>
        </p:txBody>
      </p:sp>
      <p:sp>
        <p:nvSpPr>
          <p:cNvPr id="20" name="Symbol zastępczy tekstu 17"/>
          <p:cNvSpPr>
            <a:spLocks noGrp="1"/>
          </p:cNvSpPr>
          <p:nvPr>
            <p:ph type="body" sz="quarter" idx="26" hasCustomPrompt="1"/>
          </p:nvPr>
        </p:nvSpPr>
        <p:spPr>
          <a:xfrm>
            <a:off x="1573912" y="839738"/>
            <a:ext cx="2073771" cy="723164"/>
          </a:xfrm>
          <a:prstGeom prst="rect">
            <a:avLst/>
          </a:prstGeom>
        </p:spPr>
        <p:txBody>
          <a:bodyPr anchor="b"/>
          <a:lstStyle>
            <a:lvl1pPr marL="0" indent="0" algn="ctr">
              <a:buNone/>
              <a:defRPr sz="4400">
                <a:solidFill>
                  <a:schemeClr val="bg1"/>
                </a:solidFill>
                <a:latin typeface="+mj-lt"/>
              </a:defRPr>
            </a:lvl1pPr>
          </a:lstStyle>
          <a:p>
            <a:pPr lvl="0"/>
            <a:r>
              <a:rPr lang="en-GB" noProof="0" dirty="0"/>
              <a:t>30M</a:t>
            </a:r>
          </a:p>
        </p:txBody>
      </p:sp>
      <p:sp>
        <p:nvSpPr>
          <p:cNvPr id="21" name="Symbol zastępczy tekstu 17"/>
          <p:cNvSpPr>
            <a:spLocks noGrp="1"/>
          </p:cNvSpPr>
          <p:nvPr>
            <p:ph type="body" sz="quarter" idx="27" hasCustomPrompt="1"/>
          </p:nvPr>
        </p:nvSpPr>
        <p:spPr>
          <a:xfrm>
            <a:off x="1573912" y="1420595"/>
            <a:ext cx="2073771" cy="555286"/>
          </a:xfrm>
          <a:prstGeom prst="rect">
            <a:avLst/>
          </a:prstGeom>
        </p:spPr>
        <p:txBody>
          <a:bodyPr anchor="t"/>
          <a:lstStyle>
            <a:lvl1pPr marL="0" indent="0" algn="ctr">
              <a:buNone/>
              <a:defRPr sz="2400" baseline="0">
                <a:solidFill>
                  <a:schemeClr val="bg1"/>
                </a:solidFill>
                <a:latin typeface="+mn-lt"/>
              </a:defRPr>
            </a:lvl1pPr>
          </a:lstStyle>
          <a:p>
            <a:pPr lvl="0"/>
            <a:r>
              <a:rPr lang="en-GB" noProof="0" dirty="0"/>
              <a:t>iOS User</a:t>
            </a:r>
          </a:p>
        </p:txBody>
      </p:sp>
      <p:sp>
        <p:nvSpPr>
          <p:cNvPr id="22" name="Symbol zastępczy tekstu 17"/>
          <p:cNvSpPr>
            <a:spLocks noGrp="1"/>
          </p:cNvSpPr>
          <p:nvPr>
            <p:ph type="body" sz="quarter" idx="28" hasCustomPrompt="1"/>
          </p:nvPr>
        </p:nvSpPr>
        <p:spPr>
          <a:xfrm>
            <a:off x="8497634" y="2558415"/>
            <a:ext cx="2073771" cy="723164"/>
          </a:xfrm>
          <a:prstGeom prst="rect">
            <a:avLst/>
          </a:prstGeom>
        </p:spPr>
        <p:txBody>
          <a:bodyPr anchor="b"/>
          <a:lstStyle>
            <a:lvl1pPr marL="0" indent="0" algn="ctr">
              <a:buNone/>
              <a:defRPr sz="4400">
                <a:solidFill>
                  <a:schemeClr val="bg1"/>
                </a:solidFill>
                <a:latin typeface="+mj-lt"/>
              </a:defRPr>
            </a:lvl1pPr>
          </a:lstStyle>
          <a:p>
            <a:pPr lvl="0"/>
            <a:r>
              <a:rPr lang="en-GB" noProof="0" dirty="0"/>
              <a:t>10M</a:t>
            </a:r>
          </a:p>
        </p:txBody>
      </p:sp>
      <p:sp>
        <p:nvSpPr>
          <p:cNvPr id="23" name="Symbol zastępczy tekstu 17"/>
          <p:cNvSpPr>
            <a:spLocks noGrp="1"/>
          </p:cNvSpPr>
          <p:nvPr>
            <p:ph type="body" sz="quarter" idx="29" hasCustomPrompt="1"/>
          </p:nvPr>
        </p:nvSpPr>
        <p:spPr>
          <a:xfrm>
            <a:off x="8497634" y="3139272"/>
            <a:ext cx="2073771" cy="555286"/>
          </a:xfrm>
          <a:prstGeom prst="rect">
            <a:avLst/>
          </a:prstGeom>
        </p:spPr>
        <p:txBody>
          <a:bodyPr anchor="t"/>
          <a:lstStyle>
            <a:lvl1pPr marL="0" indent="0" algn="ctr">
              <a:buNone/>
              <a:defRPr sz="2400" baseline="0">
                <a:solidFill>
                  <a:schemeClr val="bg1"/>
                </a:solidFill>
                <a:latin typeface="+mn-lt"/>
              </a:defRPr>
            </a:lvl1pPr>
          </a:lstStyle>
          <a:p>
            <a:pPr lvl="0"/>
            <a:r>
              <a:rPr lang="en-GB" noProof="0" dirty="0"/>
              <a:t>iOS apps</a:t>
            </a:r>
          </a:p>
        </p:txBody>
      </p:sp>
      <p:cxnSp>
        <p:nvCxnSpPr>
          <p:cNvPr id="28" name="Łącznik prosty 27"/>
          <p:cNvCxnSpPr/>
          <p:nvPr userDrawn="1"/>
        </p:nvCxnSpPr>
        <p:spPr>
          <a:xfrm flipV="1">
            <a:off x="4139818" y="4668046"/>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sp>
        <p:nvSpPr>
          <p:cNvPr id="31" name="Symbol zastępczy tekstu 10"/>
          <p:cNvSpPr>
            <a:spLocks noGrp="1"/>
          </p:cNvSpPr>
          <p:nvPr>
            <p:ph type="body" sz="quarter" idx="33" hasCustomPrompt="1"/>
          </p:nvPr>
        </p:nvSpPr>
        <p:spPr>
          <a:xfrm>
            <a:off x="319315" y="4668046"/>
            <a:ext cx="3475890" cy="1492247"/>
          </a:xfrm>
          <a:prstGeom prst="rect">
            <a:avLst/>
          </a:prstGeom>
        </p:spPr>
        <p:txBody>
          <a:bodyPr anchor="ctr"/>
          <a:lstStyle>
            <a:lvl1pPr marL="0" indent="0" algn="r">
              <a:buNone/>
              <a:defRPr sz="4400" spc="-50" baseline="0">
                <a:latin typeface="+mj-lt"/>
              </a:defRPr>
            </a:lvl1pPr>
          </a:lstStyle>
          <a:p>
            <a:pPr lvl="0"/>
            <a:r>
              <a:rPr lang="en-GB" noProof="0" dirty="0"/>
              <a:t>The market</a:t>
            </a:r>
          </a:p>
          <a:p>
            <a:pPr lvl="0"/>
            <a:r>
              <a:rPr lang="en-GB" noProof="0" dirty="0"/>
              <a:t>is ready for us</a:t>
            </a:r>
          </a:p>
        </p:txBody>
      </p:sp>
      <p:sp>
        <p:nvSpPr>
          <p:cNvPr id="32" name="Symbol zastępczy tekstu 6"/>
          <p:cNvSpPr>
            <a:spLocks noGrp="1"/>
          </p:cNvSpPr>
          <p:nvPr>
            <p:ph type="body" sz="quarter" idx="34" hasCustomPrompt="1"/>
          </p:nvPr>
        </p:nvSpPr>
        <p:spPr>
          <a:xfrm>
            <a:off x="4592285" y="5290537"/>
            <a:ext cx="6936798" cy="713050"/>
          </a:xfrm>
          <a:prstGeom prst="rect">
            <a:avLst/>
          </a:prstGeom>
        </p:spPr>
        <p:txBody>
          <a:bodyPr anchor="t"/>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A major advance of this assessment of market change projections compared with the local market is the large number of simulations available.</a:t>
            </a:r>
          </a:p>
        </p:txBody>
      </p:sp>
      <p:sp>
        <p:nvSpPr>
          <p:cNvPr id="33" name="Symbol zastępczy tekstu 6"/>
          <p:cNvSpPr>
            <a:spLocks noGrp="1"/>
          </p:cNvSpPr>
          <p:nvPr>
            <p:ph type="body" sz="quarter" idx="35" hasCustomPrompt="1"/>
          </p:nvPr>
        </p:nvSpPr>
        <p:spPr>
          <a:xfrm>
            <a:off x="4592285" y="4892048"/>
            <a:ext cx="6936798" cy="398488"/>
          </a:xfrm>
          <a:prstGeom prst="rect">
            <a:avLst/>
          </a:prstGeom>
        </p:spPr>
        <p:txBody>
          <a:bodyPr anchor="b"/>
          <a:lstStyle>
            <a:lvl1pPr marL="0" indent="0" algn="l">
              <a:lnSpc>
                <a:spcPct val="120000"/>
              </a:lnSpc>
              <a:buNone/>
              <a:defRPr sz="2400" b="0" spc="50" baseline="0">
                <a:solidFill>
                  <a:schemeClr val="tx1"/>
                </a:solidFill>
                <a:latin typeface="Segoe UI Semibold" panose="020B07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Future projections</a:t>
            </a:r>
          </a:p>
        </p:txBody>
      </p:sp>
      <p:pic>
        <p:nvPicPr>
          <p:cNvPr id="27" name="Image 2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4512688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roduct preview #2">
    <p:spTree>
      <p:nvGrpSpPr>
        <p:cNvPr id="1" name=""/>
        <p:cNvGrpSpPr/>
        <p:nvPr/>
      </p:nvGrpSpPr>
      <p:grpSpPr>
        <a:xfrm>
          <a:off x="0" y="0"/>
          <a:ext cx="0" cy="0"/>
          <a:chOff x="0" y="0"/>
          <a:chExt cx="0" cy="0"/>
        </a:xfrm>
      </p:grpSpPr>
      <p:grpSp>
        <p:nvGrpSpPr>
          <p:cNvPr id="23" name="Grupa 22"/>
          <p:cNvGrpSpPr/>
          <p:nvPr userDrawn="1"/>
        </p:nvGrpSpPr>
        <p:grpSpPr>
          <a:xfrm>
            <a:off x="0" y="2682000"/>
            <a:ext cx="12193200" cy="4176000"/>
            <a:chOff x="0" y="2682000"/>
            <a:chExt cx="12193200" cy="4176000"/>
          </a:xfrm>
        </p:grpSpPr>
        <p:sp>
          <p:nvSpPr>
            <p:cNvPr id="24" name="Prostokąt 23"/>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5" name="Obraz 24"/>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9" name="Symbol zastępczy tekstu 5"/>
          <p:cNvSpPr>
            <a:spLocks noGrp="1"/>
          </p:cNvSpPr>
          <p:nvPr>
            <p:ph type="body" sz="quarter" idx="20" hasCustomPrompt="1"/>
          </p:nvPr>
        </p:nvSpPr>
        <p:spPr>
          <a:xfrm>
            <a:off x="600791" y="2453641"/>
            <a:ext cx="1037901" cy="2148910"/>
          </a:xfrm>
          <a:prstGeom prst="rect">
            <a:avLst/>
          </a:prstGeom>
          <a:solidFill>
            <a:srgbClr val="BE0E32"/>
          </a:solidFill>
          <a:effectLst>
            <a:outerShdw dist="50800" dir="2700000" algn="ctr"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5"/>
          <p:cNvSpPr>
            <a:spLocks noGrp="1"/>
          </p:cNvSpPr>
          <p:nvPr>
            <p:ph type="body" sz="quarter" idx="19" hasCustomPrompt="1"/>
          </p:nvPr>
        </p:nvSpPr>
        <p:spPr>
          <a:xfrm>
            <a:off x="600791" y="4593307"/>
            <a:ext cx="1037901" cy="1052604"/>
          </a:xfrm>
          <a:prstGeom prst="rect">
            <a:avLst/>
          </a:prstGeom>
          <a:solidFill>
            <a:srgbClr val="DEDEDE"/>
          </a:solidFill>
          <a:effectLst>
            <a:outerShdw dist="50800" dir="2700000" algn="ctr"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9"/>
          <p:cNvSpPr>
            <a:spLocks noGrp="1"/>
          </p:cNvSpPr>
          <p:nvPr>
            <p:ph type="body" sz="quarter" idx="26" hasCustomPrompt="1"/>
          </p:nvPr>
        </p:nvSpPr>
        <p:spPr>
          <a:xfrm>
            <a:off x="645167" y="3797398"/>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2014</a:t>
            </a:r>
          </a:p>
        </p:txBody>
      </p:sp>
      <p:sp>
        <p:nvSpPr>
          <p:cNvPr id="11" name="Symbol zastępczy tekstu 9"/>
          <p:cNvSpPr>
            <a:spLocks noGrp="1"/>
          </p:cNvSpPr>
          <p:nvPr>
            <p:ph type="body" sz="quarter" idx="27" hasCustomPrompt="1"/>
          </p:nvPr>
        </p:nvSpPr>
        <p:spPr>
          <a:xfrm>
            <a:off x="645167" y="4826410"/>
            <a:ext cx="946150" cy="406400"/>
          </a:xfrm>
          <a:prstGeom prst="rect">
            <a:avLst/>
          </a:prstGeom>
        </p:spPr>
        <p:txBody>
          <a:bodyPr anchor="ctr"/>
          <a:lstStyle>
            <a:lvl1pPr marL="0" indent="0" algn="ctr">
              <a:buNone/>
              <a:defRPr sz="3000">
                <a:solidFill>
                  <a:srgbClr val="999999"/>
                </a:solidFill>
                <a:latin typeface="+mj-lt"/>
              </a:defRPr>
            </a:lvl1pPr>
          </a:lstStyle>
          <a:p>
            <a:pPr lvl="0"/>
            <a:r>
              <a:rPr lang="en-GB" noProof="0" dirty="0"/>
              <a:t>2015</a:t>
            </a:r>
          </a:p>
        </p:txBody>
      </p:sp>
      <p:sp>
        <p:nvSpPr>
          <p:cNvPr id="12" name="Symbol zastępczy tekstu 9"/>
          <p:cNvSpPr>
            <a:spLocks noGrp="1"/>
          </p:cNvSpPr>
          <p:nvPr>
            <p:ph type="body" sz="quarter" idx="28" hasCustomPrompt="1"/>
          </p:nvPr>
        </p:nvSpPr>
        <p:spPr>
          <a:xfrm>
            <a:off x="789843" y="4148830"/>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01.06</a:t>
            </a:r>
          </a:p>
        </p:txBody>
      </p:sp>
      <p:sp>
        <p:nvSpPr>
          <p:cNvPr id="13" name="Symbol zastępczy tekstu 9"/>
          <p:cNvSpPr>
            <a:spLocks noGrp="1"/>
          </p:cNvSpPr>
          <p:nvPr>
            <p:ph type="body" sz="quarter" idx="29" hasCustomPrompt="1"/>
          </p:nvPr>
        </p:nvSpPr>
        <p:spPr>
          <a:xfrm>
            <a:off x="791342" y="5197672"/>
            <a:ext cx="653801" cy="285892"/>
          </a:xfrm>
          <a:prstGeom prst="rect">
            <a:avLst/>
          </a:prstGeom>
        </p:spPr>
        <p:txBody>
          <a:bodyPr anchor="ctr"/>
          <a:lstStyle>
            <a:lvl1pPr marL="0" indent="0" algn="ctr">
              <a:buNone/>
              <a:defRPr sz="1400">
                <a:solidFill>
                  <a:srgbClr val="999999"/>
                </a:solidFill>
                <a:latin typeface="+mj-lt"/>
              </a:defRPr>
            </a:lvl1pPr>
          </a:lstStyle>
          <a:p>
            <a:pPr lvl="0"/>
            <a:r>
              <a:rPr lang="en-GB" noProof="0" dirty="0"/>
              <a:t>04.17</a:t>
            </a:r>
          </a:p>
        </p:txBody>
      </p:sp>
      <p:sp>
        <p:nvSpPr>
          <p:cNvPr id="14" name="Symbol zastępczy tekstu 21"/>
          <p:cNvSpPr>
            <a:spLocks noGrp="1"/>
          </p:cNvSpPr>
          <p:nvPr>
            <p:ph type="body" sz="quarter" idx="36" hasCustomPrompt="1"/>
          </p:nvPr>
        </p:nvSpPr>
        <p:spPr>
          <a:xfrm>
            <a:off x="1827744" y="3895779"/>
            <a:ext cx="1755767" cy="389964"/>
          </a:xfrm>
          <a:prstGeom prst="rect">
            <a:avLst/>
          </a:prstGeom>
        </p:spPr>
        <p:txBody>
          <a:bodyPr anchor="ctr"/>
          <a:lstStyle>
            <a:lvl1pPr marL="0" indent="0">
              <a:buNone/>
              <a:defRPr sz="1800" baseline="0">
                <a:solidFill>
                  <a:schemeClr val="bg1"/>
                </a:solidFill>
              </a:defRPr>
            </a:lvl1pPr>
          </a:lstStyle>
          <a:p>
            <a:pPr lvl="0"/>
            <a:r>
              <a:rPr lang="en-GB" noProof="0" dirty="0"/>
              <a:t>$48 000sales during the second year</a:t>
            </a:r>
          </a:p>
        </p:txBody>
      </p:sp>
      <p:sp>
        <p:nvSpPr>
          <p:cNvPr id="15" name="Symbol zastępczy tekstu 21"/>
          <p:cNvSpPr>
            <a:spLocks noGrp="1"/>
          </p:cNvSpPr>
          <p:nvPr>
            <p:ph type="body" sz="quarter" idx="37" hasCustomPrompt="1"/>
          </p:nvPr>
        </p:nvSpPr>
        <p:spPr>
          <a:xfrm>
            <a:off x="1827744" y="4916321"/>
            <a:ext cx="1755767" cy="389964"/>
          </a:xfrm>
          <a:prstGeom prst="rect">
            <a:avLst/>
          </a:prstGeom>
        </p:spPr>
        <p:txBody>
          <a:bodyPr anchor="ctr"/>
          <a:lstStyle>
            <a:lvl1pPr marL="0" indent="0">
              <a:buNone/>
              <a:defRPr sz="1800" baseline="0">
                <a:solidFill>
                  <a:schemeClr val="bg1"/>
                </a:solidFill>
              </a:defRPr>
            </a:lvl1pPr>
          </a:lstStyle>
          <a:p>
            <a:pPr lvl="0"/>
            <a:r>
              <a:rPr lang="en-GB" noProof="0" dirty="0"/>
              <a:t>$49 000 PREDICTION based on 2014</a:t>
            </a:r>
          </a:p>
        </p:txBody>
      </p:sp>
      <p:sp>
        <p:nvSpPr>
          <p:cNvPr id="18" name="Symbol zastępczy tekstu 9"/>
          <p:cNvSpPr>
            <a:spLocks noGrp="1"/>
          </p:cNvSpPr>
          <p:nvPr>
            <p:ph type="body" sz="quarter" idx="38" hasCustomPrompt="1"/>
          </p:nvPr>
        </p:nvSpPr>
        <p:spPr>
          <a:xfrm>
            <a:off x="645167" y="2837068"/>
            <a:ext cx="946150" cy="406400"/>
          </a:xfrm>
          <a:prstGeom prst="rect">
            <a:avLst/>
          </a:prstGeom>
        </p:spPr>
        <p:txBody>
          <a:bodyPr anchor="ctr"/>
          <a:lstStyle>
            <a:lvl1pPr marL="0" indent="0" algn="ctr">
              <a:buNone/>
              <a:defRPr sz="3000">
                <a:solidFill>
                  <a:srgbClr val="FFFFFF"/>
                </a:solidFill>
                <a:latin typeface="+mj-lt"/>
              </a:defRPr>
            </a:lvl1pPr>
          </a:lstStyle>
          <a:p>
            <a:pPr lvl="0"/>
            <a:r>
              <a:rPr lang="en-GB" noProof="0" dirty="0"/>
              <a:t>2014</a:t>
            </a:r>
          </a:p>
        </p:txBody>
      </p:sp>
      <p:sp>
        <p:nvSpPr>
          <p:cNvPr id="19" name="Symbol zastępczy tekstu 9"/>
          <p:cNvSpPr>
            <a:spLocks noGrp="1"/>
          </p:cNvSpPr>
          <p:nvPr>
            <p:ph type="body" sz="quarter" idx="39" hasCustomPrompt="1"/>
          </p:nvPr>
        </p:nvSpPr>
        <p:spPr>
          <a:xfrm>
            <a:off x="789843" y="3188500"/>
            <a:ext cx="653801" cy="285892"/>
          </a:xfrm>
          <a:prstGeom prst="rect">
            <a:avLst/>
          </a:prstGeom>
        </p:spPr>
        <p:txBody>
          <a:bodyPr anchor="ctr"/>
          <a:lstStyle>
            <a:lvl1pPr marL="0" indent="0" algn="ctr">
              <a:buNone/>
              <a:defRPr sz="1400">
                <a:solidFill>
                  <a:srgbClr val="FFFFFF"/>
                </a:solidFill>
                <a:latin typeface="+mj-lt"/>
              </a:defRPr>
            </a:lvl1pPr>
          </a:lstStyle>
          <a:p>
            <a:pPr lvl="0"/>
            <a:r>
              <a:rPr lang="en-GB" noProof="0" dirty="0"/>
              <a:t>01.06</a:t>
            </a:r>
          </a:p>
        </p:txBody>
      </p:sp>
      <p:sp>
        <p:nvSpPr>
          <p:cNvPr id="20" name="Symbol zastępczy tekstu 21"/>
          <p:cNvSpPr>
            <a:spLocks noGrp="1"/>
          </p:cNvSpPr>
          <p:nvPr>
            <p:ph type="body" sz="quarter" idx="40" hasCustomPrompt="1"/>
          </p:nvPr>
        </p:nvSpPr>
        <p:spPr>
          <a:xfrm>
            <a:off x="1827744" y="2935449"/>
            <a:ext cx="1755767" cy="389964"/>
          </a:xfrm>
          <a:prstGeom prst="rect">
            <a:avLst/>
          </a:prstGeom>
        </p:spPr>
        <p:txBody>
          <a:bodyPr anchor="ctr"/>
          <a:lstStyle>
            <a:lvl1pPr marL="0" indent="0">
              <a:buNone/>
              <a:defRPr sz="1800" baseline="0">
                <a:solidFill>
                  <a:schemeClr val="bg1"/>
                </a:solidFill>
              </a:defRPr>
            </a:lvl1pPr>
          </a:lstStyle>
          <a:p>
            <a:pPr lvl="0"/>
            <a:r>
              <a:rPr lang="en-GB" noProof="0" dirty="0"/>
              <a:t>$47 000 sales on in the first year</a:t>
            </a:r>
          </a:p>
        </p:txBody>
      </p:sp>
      <p:sp>
        <p:nvSpPr>
          <p:cNvPr id="21"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Product growth</a:t>
            </a:r>
          </a:p>
        </p:txBody>
      </p:sp>
      <p:sp>
        <p:nvSpPr>
          <p:cNvPr id="22" name="Symbol zastępczy tekstu 10"/>
          <p:cNvSpPr>
            <a:spLocks noGrp="1"/>
          </p:cNvSpPr>
          <p:nvPr>
            <p:ph type="body" sz="quarter" idx="4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Available on all screens</a:t>
            </a:r>
          </a:p>
        </p:txBody>
      </p:sp>
    </p:spTree>
    <p:extLst>
      <p:ext uri="{BB962C8B-B14F-4D97-AF65-F5344CB8AC3E}">
        <p14:creationId xmlns:p14="http://schemas.microsoft.com/office/powerpoint/2010/main" val="60602323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2">
    <p:spTree>
      <p:nvGrpSpPr>
        <p:cNvPr id="1" name=""/>
        <p:cNvGrpSpPr/>
        <p:nvPr/>
      </p:nvGrpSpPr>
      <p:grpSpPr>
        <a:xfrm>
          <a:off x="0" y="0"/>
          <a:ext cx="0" cy="0"/>
          <a:chOff x="0" y="0"/>
          <a:chExt cx="0" cy="0"/>
        </a:xfrm>
      </p:grpSpPr>
      <p:grpSp>
        <p:nvGrpSpPr>
          <p:cNvPr id="41" name="Grupa 40"/>
          <p:cNvGrpSpPr/>
          <p:nvPr userDrawn="1"/>
        </p:nvGrpSpPr>
        <p:grpSpPr>
          <a:xfrm>
            <a:off x="0" y="2682000"/>
            <a:ext cx="12193200" cy="4176000"/>
            <a:chOff x="0" y="2682000"/>
            <a:chExt cx="12193200" cy="4176000"/>
          </a:xfrm>
        </p:grpSpPr>
        <p:sp>
          <p:nvSpPr>
            <p:cNvPr id="49" name="Prostokąt 48"/>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0" name="Obraz 49"/>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4" name="Symbol zastępczy obrazu 13"/>
          <p:cNvSpPr>
            <a:spLocks noGrp="1"/>
          </p:cNvSpPr>
          <p:nvPr>
            <p:ph type="pic" sz="quarter" idx="12" hasCustomPrompt="1"/>
          </p:nvPr>
        </p:nvSpPr>
        <p:spPr>
          <a:xfrm>
            <a:off x="731384" y="1297270"/>
            <a:ext cx="2383697" cy="1781584"/>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6" name="Symbol zastępczy tekstu 5"/>
          <p:cNvSpPr>
            <a:spLocks noGrp="1"/>
          </p:cNvSpPr>
          <p:nvPr>
            <p:ph type="body" sz="quarter" idx="16" hasCustomPrompt="1"/>
          </p:nvPr>
        </p:nvSpPr>
        <p:spPr>
          <a:xfrm>
            <a:off x="817650" y="236923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23"/>
          <p:cNvSpPr>
            <a:spLocks noGrp="1"/>
          </p:cNvSpPr>
          <p:nvPr>
            <p:ph type="body" sz="quarter" idx="21" hasCustomPrompt="1"/>
          </p:nvPr>
        </p:nvSpPr>
        <p:spPr>
          <a:xfrm>
            <a:off x="1481042" y="317058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9" name="Symbol zastępczy tekstu 23"/>
          <p:cNvSpPr>
            <a:spLocks noGrp="1"/>
          </p:cNvSpPr>
          <p:nvPr>
            <p:ph type="body" sz="quarter" idx="22" hasCustomPrompt="1"/>
          </p:nvPr>
        </p:nvSpPr>
        <p:spPr>
          <a:xfrm>
            <a:off x="1481042" y="347780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CEO</a:t>
            </a:r>
          </a:p>
        </p:txBody>
      </p:sp>
      <p:sp>
        <p:nvSpPr>
          <p:cNvPr id="10" name="Symbol zastępczy obrazu 13"/>
          <p:cNvSpPr>
            <a:spLocks noGrp="1"/>
          </p:cNvSpPr>
          <p:nvPr>
            <p:ph type="pic" sz="quarter" idx="23" hasCustomPrompt="1"/>
          </p:nvPr>
        </p:nvSpPr>
        <p:spPr>
          <a:xfrm>
            <a:off x="3433973" y="1297270"/>
            <a:ext cx="2383697" cy="1781584"/>
          </a:xfrm>
          <a:prstGeom prst="rect">
            <a:avLst/>
          </a:prstGeom>
          <a:blipFill>
            <a:blip r:embed="rId4"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2" name="Symbol zastępczy tekstu 5"/>
          <p:cNvSpPr>
            <a:spLocks noGrp="1"/>
          </p:cNvSpPr>
          <p:nvPr>
            <p:ph type="body" sz="quarter" idx="25" hasCustomPrompt="1"/>
          </p:nvPr>
        </p:nvSpPr>
        <p:spPr>
          <a:xfrm>
            <a:off x="3520239" y="236923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3" name="Symbol zastępczy tekstu 23"/>
          <p:cNvSpPr>
            <a:spLocks noGrp="1"/>
          </p:cNvSpPr>
          <p:nvPr>
            <p:ph type="body" sz="quarter" idx="26" hasCustomPrompt="1"/>
          </p:nvPr>
        </p:nvSpPr>
        <p:spPr>
          <a:xfrm>
            <a:off x="4183631" y="317058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Nick Miller</a:t>
            </a:r>
          </a:p>
        </p:txBody>
      </p:sp>
      <p:sp>
        <p:nvSpPr>
          <p:cNvPr id="14" name="Symbol zastępczy tekstu 23"/>
          <p:cNvSpPr>
            <a:spLocks noGrp="1"/>
          </p:cNvSpPr>
          <p:nvPr>
            <p:ph type="body" sz="quarter" idx="27" hasCustomPrompt="1"/>
          </p:nvPr>
        </p:nvSpPr>
        <p:spPr>
          <a:xfrm>
            <a:off x="4183631" y="347780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Sales </a:t>
            </a:r>
            <a:r>
              <a:rPr lang="en-GB" noProof="0" dirty="0" err="1"/>
              <a:t>secialist</a:t>
            </a:r>
            <a:endParaRPr lang="en-GB" noProof="0" dirty="0"/>
          </a:p>
        </p:txBody>
      </p:sp>
      <p:sp>
        <p:nvSpPr>
          <p:cNvPr id="15" name="Symbol zastępczy obrazu 13"/>
          <p:cNvSpPr>
            <a:spLocks noGrp="1"/>
          </p:cNvSpPr>
          <p:nvPr>
            <p:ph type="pic" sz="quarter" idx="28" hasCustomPrompt="1"/>
          </p:nvPr>
        </p:nvSpPr>
        <p:spPr>
          <a:xfrm>
            <a:off x="6143118" y="1297270"/>
            <a:ext cx="2383697" cy="1781584"/>
          </a:xfrm>
          <a:prstGeom prst="rect">
            <a:avLst/>
          </a:prstGeom>
          <a:blipFill>
            <a:blip r:embed="rId5"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7" name="Symbol zastępczy tekstu 5"/>
          <p:cNvSpPr>
            <a:spLocks noGrp="1"/>
          </p:cNvSpPr>
          <p:nvPr>
            <p:ph type="body" sz="quarter" idx="30" hasCustomPrompt="1"/>
          </p:nvPr>
        </p:nvSpPr>
        <p:spPr>
          <a:xfrm>
            <a:off x="6229384" y="236923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8" name="Symbol zastępczy tekstu 23"/>
          <p:cNvSpPr>
            <a:spLocks noGrp="1"/>
          </p:cNvSpPr>
          <p:nvPr>
            <p:ph type="body" sz="quarter" idx="31" hasCustomPrompt="1"/>
          </p:nvPr>
        </p:nvSpPr>
        <p:spPr>
          <a:xfrm>
            <a:off x="6892776" y="317058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19" name="Symbol zastępczy tekstu 23"/>
          <p:cNvSpPr>
            <a:spLocks noGrp="1"/>
          </p:cNvSpPr>
          <p:nvPr>
            <p:ph type="body" sz="quarter" idx="32" hasCustomPrompt="1"/>
          </p:nvPr>
        </p:nvSpPr>
        <p:spPr>
          <a:xfrm>
            <a:off x="6892776" y="347780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Engineer</a:t>
            </a:r>
          </a:p>
        </p:txBody>
      </p:sp>
      <p:sp>
        <p:nvSpPr>
          <p:cNvPr id="20" name="Symbol zastępczy obrazu 13"/>
          <p:cNvSpPr>
            <a:spLocks noGrp="1"/>
          </p:cNvSpPr>
          <p:nvPr>
            <p:ph type="pic" sz="quarter" idx="33" hasCustomPrompt="1"/>
          </p:nvPr>
        </p:nvSpPr>
        <p:spPr>
          <a:xfrm>
            <a:off x="8845555" y="1297270"/>
            <a:ext cx="2383697" cy="1781584"/>
          </a:xfrm>
          <a:prstGeom prst="rect">
            <a:avLst/>
          </a:prstGeom>
          <a:blipFill>
            <a:blip r:embed="rId6"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22" name="Symbol zastępczy tekstu 5"/>
          <p:cNvSpPr>
            <a:spLocks noGrp="1"/>
          </p:cNvSpPr>
          <p:nvPr>
            <p:ph type="body" sz="quarter" idx="35" hasCustomPrompt="1"/>
          </p:nvPr>
        </p:nvSpPr>
        <p:spPr>
          <a:xfrm>
            <a:off x="8931821" y="236923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3" name="Symbol zastępczy tekstu 23"/>
          <p:cNvSpPr>
            <a:spLocks noGrp="1"/>
          </p:cNvSpPr>
          <p:nvPr>
            <p:ph type="body" sz="quarter" idx="36" hasCustomPrompt="1"/>
          </p:nvPr>
        </p:nvSpPr>
        <p:spPr>
          <a:xfrm>
            <a:off x="9595213" y="317058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24" name="Symbol zastępczy tekstu 23"/>
          <p:cNvSpPr>
            <a:spLocks noGrp="1"/>
          </p:cNvSpPr>
          <p:nvPr>
            <p:ph type="body" sz="quarter" idx="37" hasCustomPrompt="1"/>
          </p:nvPr>
        </p:nvSpPr>
        <p:spPr>
          <a:xfrm>
            <a:off x="9595213" y="347780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Researcher</a:t>
            </a:r>
          </a:p>
        </p:txBody>
      </p:sp>
      <p:sp>
        <p:nvSpPr>
          <p:cNvPr id="25" name="Symbol zastępczy obrazu 13"/>
          <p:cNvSpPr>
            <a:spLocks noGrp="1"/>
          </p:cNvSpPr>
          <p:nvPr>
            <p:ph type="pic" sz="quarter" idx="38" hasCustomPrompt="1"/>
          </p:nvPr>
        </p:nvSpPr>
        <p:spPr>
          <a:xfrm>
            <a:off x="731384" y="3906567"/>
            <a:ext cx="2383697" cy="1781584"/>
          </a:xfrm>
          <a:prstGeom prst="rect">
            <a:avLst/>
          </a:prstGeom>
          <a:blipFill>
            <a:blip r:embed="rId7" cstate="screen">
              <a:extLst>
                <a:ext uri="{28A0092B-C50C-407E-A947-70E740481C1C}">
                  <a14:useLocalDpi xmlns:a14="http://schemas.microsoft.com/office/drawing/2010/main"/>
                </a:ext>
              </a:extLst>
            </a:blip>
            <a:srcRect/>
            <a:stretch>
              <a:fillRect t="1"/>
            </a:stretch>
          </a:blipFill>
        </p:spPr>
        <p:txBody>
          <a:bodyPr/>
          <a:lstStyle>
            <a:lvl1pPr marL="0" indent="0">
              <a:buNone/>
              <a:defRPr/>
            </a:lvl1pPr>
          </a:lstStyle>
          <a:p>
            <a:r>
              <a:rPr lang="en-GB" noProof="0" dirty="0"/>
              <a:t> </a:t>
            </a:r>
          </a:p>
        </p:txBody>
      </p:sp>
      <p:sp>
        <p:nvSpPr>
          <p:cNvPr id="27" name="Symbol zastępczy tekstu 5"/>
          <p:cNvSpPr>
            <a:spLocks noGrp="1"/>
          </p:cNvSpPr>
          <p:nvPr>
            <p:ph type="body" sz="quarter" idx="40" hasCustomPrompt="1"/>
          </p:nvPr>
        </p:nvSpPr>
        <p:spPr>
          <a:xfrm>
            <a:off x="817650" y="4978528"/>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8" name="Symbol zastępczy tekstu 23"/>
          <p:cNvSpPr>
            <a:spLocks noGrp="1"/>
          </p:cNvSpPr>
          <p:nvPr>
            <p:ph type="body" sz="quarter" idx="41" hasCustomPrompt="1"/>
          </p:nvPr>
        </p:nvSpPr>
        <p:spPr>
          <a:xfrm>
            <a:off x="1481042" y="5779880"/>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29" name="Symbol zastępczy tekstu 23"/>
          <p:cNvSpPr>
            <a:spLocks noGrp="1"/>
          </p:cNvSpPr>
          <p:nvPr>
            <p:ph type="body" sz="quarter" idx="42" hasCustomPrompt="1"/>
          </p:nvPr>
        </p:nvSpPr>
        <p:spPr>
          <a:xfrm>
            <a:off x="1481042" y="6087103"/>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Sales Executive</a:t>
            </a:r>
          </a:p>
        </p:txBody>
      </p:sp>
      <p:sp>
        <p:nvSpPr>
          <p:cNvPr id="30" name="Symbol zastępczy obrazu 13"/>
          <p:cNvSpPr>
            <a:spLocks noGrp="1"/>
          </p:cNvSpPr>
          <p:nvPr>
            <p:ph type="pic" sz="quarter" idx="43" hasCustomPrompt="1"/>
          </p:nvPr>
        </p:nvSpPr>
        <p:spPr>
          <a:xfrm>
            <a:off x="3433973" y="3906567"/>
            <a:ext cx="2383697" cy="1781584"/>
          </a:xfrm>
          <a:prstGeom prst="rect">
            <a:avLst/>
          </a:prstGeom>
          <a:blipFill>
            <a:blip r:embed="rId8"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32" name="Symbol zastępczy tekstu 5"/>
          <p:cNvSpPr>
            <a:spLocks noGrp="1"/>
          </p:cNvSpPr>
          <p:nvPr>
            <p:ph type="body" sz="quarter" idx="45" hasCustomPrompt="1"/>
          </p:nvPr>
        </p:nvSpPr>
        <p:spPr>
          <a:xfrm>
            <a:off x="3520239" y="4978528"/>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33" name="Symbol zastępczy tekstu 23"/>
          <p:cNvSpPr>
            <a:spLocks noGrp="1"/>
          </p:cNvSpPr>
          <p:nvPr>
            <p:ph type="body" sz="quarter" idx="46" hasCustomPrompt="1"/>
          </p:nvPr>
        </p:nvSpPr>
        <p:spPr>
          <a:xfrm>
            <a:off x="4183631" y="5779880"/>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34" name="Symbol zastępczy tekstu 23"/>
          <p:cNvSpPr>
            <a:spLocks noGrp="1"/>
          </p:cNvSpPr>
          <p:nvPr>
            <p:ph type="body" sz="quarter" idx="47" hasCustomPrompt="1"/>
          </p:nvPr>
        </p:nvSpPr>
        <p:spPr>
          <a:xfrm>
            <a:off x="4183631" y="6087103"/>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Designer</a:t>
            </a:r>
          </a:p>
        </p:txBody>
      </p:sp>
      <p:sp>
        <p:nvSpPr>
          <p:cNvPr id="35" name="Symbol zastępczy obrazu 13"/>
          <p:cNvSpPr>
            <a:spLocks noGrp="1"/>
          </p:cNvSpPr>
          <p:nvPr>
            <p:ph type="pic" sz="quarter" idx="48" hasCustomPrompt="1"/>
          </p:nvPr>
        </p:nvSpPr>
        <p:spPr>
          <a:xfrm>
            <a:off x="6143118" y="3906567"/>
            <a:ext cx="2383697" cy="1781584"/>
          </a:xfrm>
          <a:prstGeom prst="rect">
            <a:avLst/>
          </a:prstGeom>
          <a:blipFill>
            <a:blip r:embed="rId9"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37" name="Symbol zastępczy tekstu 5"/>
          <p:cNvSpPr>
            <a:spLocks noGrp="1"/>
          </p:cNvSpPr>
          <p:nvPr>
            <p:ph type="body" sz="quarter" idx="50" hasCustomPrompt="1"/>
          </p:nvPr>
        </p:nvSpPr>
        <p:spPr>
          <a:xfrm>
            <a:off x="6229384" y="4978528"/>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38" name="Symbol zastępczy tekstu 23"/>
          <p:cNvSpPr>
            <a:spLocks noGrp="1"/>
          </p:cNvSpPr>
          <p:nvPr>
            <p:ph type="body" sz="quarter" idx="51" hasCustomPrompt="1"/>
          </p:nvPr>
        </p:nvSpPr>
        <p:spPr>
          <a:xfrm>
            <a:off x="6892776" y="5779880"/>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39" name="Symbol zastępczy tekstu 23"/>
          <p:cNvSpPr>
            <a:spLocks noGrp="1"/>
          </p:cNvSpPr>
          <p:nvPr>
            <p:ph type="body" sz="quarter" idx="52" hasCustomPrompt="1"/>
          </p:nvPr>
        </p:nvSpPr>
        <p:spPr>
          <a:xfrm>
            <a:off x="6892776" y="6087103"/>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Designer</a:t>
            </a:r>
          </a:p>
        </p:txBody>
      </p:sp>
      <p:sp>
        <p:nvSpPr>
          <p:cNvPr id="40" name="Symbol zastępczy obrazu 13"/>
          <p:cNvSpPr>
            <a:spLocks noGrp="1"/>
          </p:cNvSpPr>
          <p:nvPr>
            <p:ph type="pic" sz="quarter" idx="53" hasCustomPrompt="1"/>
          </p:nvPr>
        </p:nvSpPr>
        <p:spPr>
          <a:xfrm>
            <a:off x="8845555" y="3906567"/>
            <a:ext cx="2383697" cy="1781584"/>
          </a:xfrm>
          <a:prstGeom prst="rect">
            <a:avLst/>
          </a:prstGeom>
          <a:blipFill>
            <a:blip r:embed="rId10"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42" name="Symbol zastępczy tekstu 5"/>
          <p:cNvSpPr>
            <a:spLocks noGrp="1"/>
          </p:cNvSpPr>
          <p:nvPr>
            <p:ph type="body" sz="quarter" idx="55" hasCustomPrompt="1"/>
          </p:nvPr>
        </p:nvSpPr>
        <p:spPr>
          <a:xfrm>
            <a:off x="8931821" y="4978528"/>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43" name="Symbol zastępczy tekstu 23"/>
          <p:cNvSpPr>
            <a:spLocks noGrp="1"/>
          </p:cNvSpPr>
          <p:nvPr>
            <p:ph type="body" sz="quarter" idx="56" hasCustomPrompt="1"/>
          </p:nvPr>
        </p:nvSpPr>
        <p:spPr>
          <a:xfrm>
            <a:off x="9595213" y="5779880"/>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44" name="Symbol zastępczy tekstu 23"/>
          <p:cNvSpPr>
            <a:spLocks noGrp="1"/>
          </p:cNvSpPr>
          <p:nvPr>
            <p:ph type="body" sz="quarter" idx="57" hasCustomPrompt="1"/>
          </p:nvPr>
        </p:nvSpPr>
        <p:spPr>
          <a:xfrm>
            <a:off x="9595213" y="6087103"/>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Advisor</a:t>
            </a:r>
          </a:p>
        </p:txBody>
      </p:sp>
      <p:sp>
        <p:nvSpPr>
          <p:cNvPr id="45"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Our team</a:t>
            </a:r>
          </a:p>
        </p:txBody>
      </p:sp>
    </p:spTree>
    <p:extLst>
      <p:ext uri="{BB962C8B-B14F-4D97-AF65-F5344CB8AC3E}">
        <p14:creationId xmlns:p14="http://schemas.microsoft.com/office/powerpoint/2010/main" val="17072306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ur team">
    <p:spTree>
      <p:nvGrpSpPr>
        <p:cNvPr id="1" name=""/>
        <p:cNvGrpSpPr/>
        <p:nvPr/>
      </p:nvGrpSpPr>
      <p:grpSpPr>
        <a:xfrm>
          <a:off x="0" y="0"/>
          <a:ext cx="0" cy="0"/>
          <a:chOff x="0" y="0"/>
          <a:chExt cx="0" cy="0"/>
        </a:xfrm>
      </p:grpSpPr>
      <p:grpSp>
        <p:nvGrpSpPr>
          <p:cNvPr id="3" name="Grupa 2"/>
          <p:cNvGrpSpPr/>
          <p:nvPr userDrawn="1"/>
        </p:nvGrpSpPr>
        <p:grpSpPr>
          <a:xfrm>
            <a:off x="0" y="2682000"/>
            <a:ext cx="12193200" cy="4176000"/>
            <a:chOff x="0" y="2682000"/>
            <a:chExt cx="12193200" cy="4176000"/>
          </a:xfrm>
        </p:grpSpPr>
        <p:sp>
          <p:nvSpPr>
            <p:cNvPr id="7" name="Prostokąt 6"/>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2" name="Obraz 1"/>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11" name="Symbol zastępczy tekstu 10"/>
          <p:cNvSpPr>
            <a:spLocks noGrp="1"/>
          </p:cNvSpPr>
          <p:nvPr>
            <p:ph type="body" sz="quarter" idx="10" hasCustomPrompt="1"/>
          </p:nvPr>
        </p:nvSpPr>
        <p:spPr>
          <a:xfrm>
            <a:off x="504990" y="41067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Our team</a:t>
            </a:r>
          </a:p>
        </p:txBody>
      </p:sp>
      <p:sp>
        <p:nvSpPr>
          <p:cNvPr id="12"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Meet the experts</a:t>
            </a:r>
          </a:p>
        </p:txBody>
      </p:sp>
      <p:sp>
        <p:nvSpPr>
          <p:cNvPr id="14" name="Symbol zastępczy obrazu 13"/>
          <p:cNvSpPr>
            <a:spLocks noGrp="1"/>
          </p:cNvSpPr>
          <p:nvPr>
            <p:ph type="pic" sz="quarter" idx="12" hasCustomPrompt="1"/>
          </p:nvPr>
        </p:nvSpPr>
        <p:spPr>
          <a:xfrm>
            <a:off x="1052512" y="1870075"/>
            <a:ext cx="3362325" cy="2513013"/>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5" name="Symbol zastępczy obrazu 13"/>
          <p:cNvSpPr>
            <a:spLocks noGrp="1"/>
          </p:cNvSpPr>
          <p:nvPr>
            <p:ph type="pic" sz="quarter" idx="13" hasCustomPrompt="1"/>
          </p:nvPr>
        </p:nvSpPr>
        <p:spPr>
          <a:xfrm>
            <a:off x="4414837" y="1870074"/>
            <a:ext cx="3362325" cy="2513013"/>
          </a:xfrm>
          <a:prstGeom prst="rect">
            <a:avLst/>
          </a:prstGeom>
          <a:blipFill>
            <a:blip r:embed="rId4"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6" name="Symbol zastępczy obrazu 13"/>
          <p:cNvSpPr>
            <a:spLocks noGrp="1"/>
          </p:cNvSpPr>
          <p:nvPr>
            <p:ph type="pic" sz="quarter" idx="14" hasCustomPrompt="1"/>
          </p:nvPr>
        </p:nvSpPr>
        <p:spPr>
          <a:xfrm>
            <a:off x="7777162" y="1870074"/>
            <a:ext cx="3362325" cy="2513013"/>
          </a:xfrm>
          <a:prstGeom prst="rect">
            <a:avLst/>
          </a:prstGeom>
          <a:blipFill>
            <a:blip r:embed="rId5"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8" name="Symbol zastępczy tekstu 5"/>
          <p:cNvSpPr>
            <a:spLocks noGrp="1"/>
          </p:cNvSpPr>
          <p:nvPr>
            <p:ph type="body" sz="quarter" idx="16" hasCustomPrompt="1"/>
          </p:nvPr>
        </p:nvSpPr>
        <p:spPr>
          <a:xfrm>
            <a:off x="1107028" y="3695410"/>
            <a:ext cx="655098" cy="2071977"/>
          </a:xfrm>
          <a:prstGeom prst="rect">
            <a:avLst/>
          </a:prstGeom>
          <a:solidFill>
            <a:srgbClr val="BE0E32"/>
          </a:solidFill>
          <a:effectLst>
            <a:outerShdw dist="50800" dir="2700000" algn="tl" rotWithShape="0">
              <a:schemeClr val="tx2">
                <a:alpha val="1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4" name="Symbol zastępczy tekstu 23"/>
          <p:cNvSpPr>
            <a:spLocks noGrp="1"/>
          </p:cNvSpPr>
          <p:nvPr>
            <p:ph type="body" sz="quarter" idx="21" hasCustomPrompt="1"/>
          </p:nvPr>
        </p:nvSpPr>
        <p:spPr>
          <a:xfrm>
            <a:off x="1816693" y="4391577"/>
            <a:ext cx="2420362" cy="447123"/>
          </a:xfrm>
          <a:prstGeom prst="rect">
            <a:avLst/>
          </a:prstGeom>
        </p:spPr>
        <p:txBody>
          <a:bodyPr anchor="ctr"/>
          <a:lstStyle>
            <a:lvl1pPr marL="0" indent="0">
              <a:buNone/>
              <a:defRPr sz="2400" spc="-80" baseline="0">
                <a:solidFill>
                  <a:srgbClr val="F2F2F2"/>
                </a:solidFill>
                <a:latin typeface="+mj-lt"/>
              </a:defRPr>
            </a:lvl1pPr>
          </a:lstStyle>
          <a:p>
            <a:pPr lvl="0"/>
            <a:r>
              <a:rPr lang="en-GB" noProof="0" dirty="0"/>
              <a:t>Erin Watson</a:t>
            </a:r>
          </a:p>
        </p:txBody>
      </p:sp>
      <p:sp>
        <p:nvSpPr>
          <p:cNvPr id="25" name="Symbol zastępczy tekstu 23"/>
          <p:cNvSpPr>
            <a:spLocks noGrp="1"/>
          </p:cNvSpPr>
          <p:nvPr>
            <p:ph type="body" sz="quarter" idx="22" hasCustomPrompt="1"/>
          </p:nvPr>
        </p:nvSpPr>
        <p:spPr>
          <a:xfrm>
            <a:off x="1811929" y="4771359"/>
            <a:ext cx="2425126" cy="248316"/>
          </a:xfrm>
          <a:prstGeom prst="rect">
            <a:avLst/>
          </a:prstGeom>
        </p:spPr>
        <p:txBody>
          <a:bodyPr anchor="ctr"/>
          <a:lstStyle>
            <a:lvl1pPr marL="0" indent="0">
              <a:buNone/>
              <a:defRPr sz="1800" spc="-80" baseline="0">
                <a:solidFill>
                  <a:srgbClr val="F2F2F2"/>
                </a:solidFill>
                <a:latin typeface="+mn-lt"/>
              </a:defRPr>
            </a:lvl1pPr>
          </a:lstStyle>
          <a:p>
            <a:pPr lvl="0"/>
            <a:r>
              <a:rPr lang="en-GB" noProof="0" dirty="0"/>
              <a:t>CEO</a:t>
            </a:r>
          </a:p>
        </p:txBody>
      </p:sp>
      <p:sp>
        <p:nvSpPr>
          <p:cNvPr id="26" name="Symbol zastępczy tekstu 23"/>
          <p:cNvSpPr>
            <a:spLocks noGrp="1"/>
          </p:cNvSpPr>
          <p:nvPr>
            <p:ph type="body" sz="quarter" idx="23" hasCustomPrompt="1"/>
          </p:nvPr>
        </p:nvSpPr>
        <p:spPr>
          <a:xfrm>
            <a:off x="1807117" y="5099087"/>
            <a:ext cx="2425126" cy="705478"/>
          </a:xfrm>
          <a:prstGeom prst="rect">
            <a:avLst/>
          </a:prstGeom>
        </p:spPr>
        <p:txBody>
          <a:bodyPr anchor="t"/>
          <a:lstStyle>
            <a:lvl1pPr marL="0" indent="0">
              <a:buNone/>
              <a:defRPr sz="1400" spc="-80" baseline="0">
                <a:solidFill>
                  <a:srgbClr val="F2F2F2"/>
                </a:solidFill>
                <a:latin typeface="+mn-lt"/>
              </a:defRPr>
            </a:lvl1pPr>
          </a:lstStyle>
          <a:p>
            <a:pPr lvl="0"/>
            <a:r>
              <a:rPr lang="en-GB" noProof="0" dirty="0"/>
              <a:t>She is the 3rd executive to lead the company since the company was founded in 1996.</a:t>
            </a:r>
          </a:p>
        </p:txBody>
      </p:sp>
      <p:sp>
        <p:nvSpPr>
          <p:cNvPr id="27" name="Symbol zastępczy tekstu 23"/>
          <p:cNvSpPr>
            <a:spLocks noGrp="1"/>
          </p:cNvSpPr>
          <p:nvPr>
            <p:ph type="body" sz="quarter" idx="24" hasCustomPrompt="1"/>
          </p:nvPr>
        </p:nvSpPr>
        <p:spPr>
          <a:xfrm>
            <a:off x="5247795" y="4391577"/>
            <a:ext cx="2420362" cy="447123"/>
          </a:xfrm>
          <a:prstGeom prst="rect">
            <a:avLst/>
          </a:prstGeom>
        </p:spPr>
        <p:txBody>
          <a:bodyPr anchor="ctr"/>
          <a:lstStyle>
            <a:lvl1pPr marL="0" indent="0">
              <a:buNone/>
              <a:defRPr sz="2400" spc="-80" baseline="0">
                <a:solidFill>
                  <a:srgbClr val="F2F2F2"/>
                </a:solidFill>
                <a:latin typeface="+mj-lt"/>
              </a:defRPr>
            </a:lvl1pPr>
          </a:lstStyle>
          <a:p>
            <a:pPr lvl="0"/>
            <a:r>
              <a:rPr lang="en-GB" noProof="0" dirty="0"/>
              <a:t>Nick Miller</a:t>
            </a:r>
          </a:p>
        </p:txBody>
      </p:sp>
      <p:sp>
        <p:nvSpPr>
          <p:cNvPr id="28" name="Symbol zastępczy tekstu 23"/>
          <p:cNvSpPr>
            <a:spLocks noGrp="1"/>
          </p:cNvSpPr>
          <p:nvPr>
            <p:ph type="body" sz="quarter" idx="25" hasCustomPrompt="1"/>
          </p:nvPr>
        </p:nvSpPr>
        <p:spPr>
          <a:xfrm>
            <a:off x="5243031" y="4771359"/>
            <a:ext cx="2425126" cy="248316"/>
          </a:xfrm>
          <a:prstGeom prst="rect">
            <a:avLst/>
          </a:prstGeom>
        </p:spPr>
        <p:txBody>
          <a:bodyPr anchor="ctr"/>
          <a:lstStyle>
            <a:lvl1pPr marL="0" indent="0">
              <a:buNone/>
              <a:defRPr sz="1800" spc="-80" baseline="0">
                <a:solidFill>
                  <a:srgbClr val="F2F2F2"/>
                </a:solidFill>
                <a:latin typeface="+mn-lt"/>
              </a:defRPr>
            </a:lvl1pPr>
          </a:lstStyle>
          <a:p>
            <a:pPr lvl="0"/>
            <a:r>
              <a:rPr lang="en-GB" noProof="0" dirty="0"/>
              <a:t>Sales specialist</a:t>
            </a:r>
          </a:p>
        </p:txBody>
      </p:sp>
      <p:sp>
        <p:nvSpPr>
          <p:cNvPr id="29" name="Symbol zastępczy tekstu 23"/>
          <p:cNvSpPr>
            <a:spLocks noGrp="1"/>
          </p:cNvSpPr>
          <p:nvPr>
            <p:ph type="body" sz="quarter" idx="26" hasCustomPrompt="1"/>
          </p:nvPr>
        </p:nvSpPr>
        <p:spPr>
          <a:xfrm>
            <a:off x="5238219" y="5099087"/>
            <a:ext cx="2425126" cy="705478"/>
          </a:xfrm>
          <a:prstGeom prst="rect">
            <a:avLst/>
          </a:prstGeom>
        </p:spPr>
        <p:txBody>
          <a:bodyPr anchor="t"/>
          <a:lstStyle>
            <a:lvl1pPr marL="0" indent="0">
              <a:buNone/>
              <a:defRPr sz="1400" spc="-80" baseline="0">
                <a:solidFill>
                  <a:srgbClr val="F2F2F2"/>
                </a:solidFill>
                <a:latin typeface="+mn-lt"/>
              </a:defRPr>
            </a:lvl1pPr>
          </a:lstStyle>
          <a:p>
            <a:pPr lvl="0"/>
            <a:r>
              <a:rPr lang="en-GB" noProof="0" dirty="0"/>
              <a:t>Nick Miller has been a software writer and developer since 1996. His languages and technologies include: Ajax</a:t>
            </a:r>
          </a:p>
        </p:txBody>
      </p:sp>
      <p:sp>
        <p:nvSpPr>
          <p:cNvPr id="30" name="Symbol zastępczy tekstu 23"/>
          <p:cNvSpPr>
            <a:spLocks noGrp="1"/>
          </p:cNvSpPr>
          <p:nvPr>
            <p:ph type="body" sz="quarter" idx="27" hasCustomPrompt="1"/>
          </p:nvPr>
        </p:nvSpPr>
        <p:spPr>
          <a:xfrm>
            <a:off x="8603071" y="4354399"/>
            <a:ext cx="2420362" cy="447123"/>
          </a:xfrm>
          <a:prstGeom prst="rect">
            <a:avLst/>
          </a:prstGeom>
        </p:spPr>
        <p:txBody>
          <a:bodyPr anchor="ctr"/>
          <a:lstStyle>
            <a:lvl1pPr marL="0" indent="0">
              <a:buNone/>
              <a:defRPr sz="2400" spc="-80" baseline="0">
                <a:solidFill>
                  <a:srgbClr val="F2F2F2"/>
                </a:solidFill>
                <a:latin typeface="+mj-lt"/>
              </a:defRPr>
            </a:lvl1pPr>
          </a:lstStyle>
          <a:p>
            <a:pPr lvl="0"/>
            <a:r>
              <a:rPr lang="en-GB" noProof="0" dirty="0"/>
              <a:t>Jack Holmes</a:t>
            </a:r>
          </a:p>
        </p:txBody>
      </p:sp>
      <p:sp>
        <p:nvSpPr>
          <p:cNvPr id="31" name="Symbol zastępczy tekstu 23"/>
          <p:cNvSpPr>
            <a:spLocks noGrp="1"/>
          </p:cNvSpPr>
          <p:nvPr>
            <p:ph type="body" sz="quarter" idx="28" hasCustomPrompt="1"/>
          </p:nvPr>
        </p:nvSpPr>
        <p:spPr>
          <a:xfrm>
            <a:off x="8598307" y="4734181"/>
            <a:ext cx="2425126" cy="248316"/>
          </a:xfrm>
          <a:prstGeom prst="rect">
            <a:avLst/>
          </a:prstGeom>
        </p:spPr>
        <p:txBody>
          <a:bodyPr anchor="ctr"/>
          <a:lstStyle>
            <a:lvl1pPr marL="0" indent="0">
              <a:buNone/>
              <a:defRPr sz="1800" spc="-80" baseline="0">
                <a:solidFill>
                  <a:srgbClr val="F2F2F2"/>
                </a:solidFill>
                <a:latin typeface="+mn-lt"/>
              </a:defRPr>
            </a:lvl1pPr>
          </a:lstStyle>
          <a:p>
            <a:pPr lvl="0"/>
            <a:r>
              <a:rPr lang="en-GB" noProof="0" dirty="0"/>
              <a:t>Engineer</a:t>
            </a:r>
          </a:p>
        </p:txBody>
      </p:sp>
      <p:sp>
        <p:nvSpPr>
          <p:cNvPr id="32" name="Symbol zastępczy tekstu 23"/>
          <p:cNvSpPr>
            <a:spLocks noGrp="1"/>
          </p:cNvSpPr>
          <p:nvPr>
            <p:ph type="body" sz="quarter" idx="29" hasCustomPrompt="1"/>
          </p:nvPr>
        </p:nvSpPr>
        <p:spPr>
          <a:xfrm>
            <a:off x="8593495" y="5061909"/>
            <a:ext cx="2425126" cy="705478"/>
          </a:xfrm>
          <a:prstGeom prst="rect">
            <a:avLst/>
          </a:prstGeom>
        </p:spPr>
        <p:txBody>
          <a:bodyPr anchor="t"/>
          <a:lstStyle>
            <a:lvl1pPr marL="0" indent="0">
              <a:buNone/>
              <a:defRPr sz="1400" spc="-80" baseline="0">
                <a:solidFill>
                  <a:srgbClr val="F2F2F2"/>
                </a:solidFill>
                <a:latin typeface="+mn-lt"/>
              </a:defRPr>
            </a:lvl1pPr>
          </a:lstStyle>
          <a:p>
            <a:pPr lvl="0"/>
            <a:r>
              <a:rPr lang="en-GB" noProof="0" dirty="0"/>
              <a:t>Jack Holmes is more than just your typical man from Mongolia with a 5 foot handlebar moustache. He’s also quite possibly the best backwards yodeller in all of Asia.</a:t>
            </a:r>
          </a:p>
        </p:txBody>
      </p:sp>
      <p:sp>
        <p:nvSpPr>
          <p:cNvPr id="33" name="Symbol zastępczy tekstu 5"/>
          <p:cNvSpPr>
            <a:spLocks noGrp="1"/>
          </p:cNvSpPr>
          <p:nvPr>
            <p:ph type="body" sz="quarter" idx="30" hasCustomPrompt="1"/>
          </p:nvPr>
        </p:nvSpPr>
        <p:spPr>
          <a:xfrm>
            <a:off x="4509630" y="3695409"/>
            <a:ext cx="655098" cy="2071977"/>
          </a:xfrm>
          <a:prstGeom prst="rect">
            <a:avLst/>
          </a:prstGeom>
          <a:solidFill>
            <a:srgbClr val="BE0E32"/>
          </a:solidFill>
          <a:effectLst>
            <a:outerShdw dist="50800" dir="2700000" algn="tl" rotWithShape="0">
              <a:schemeClr val="tx2">
                <a:alpha val="1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34" name="Symbol zastępczy tekstu 5"/>
          <p:cNvSpPr>
            <a:spLocks noGrp="1"/>
          </p:cNvSpPr>
          <p:nvPr>
            <p:ph type="body" sz="quarter" idx="31" hasCustomPrompt="1"/>
          </p:nvPr>
        </p:nvSpPr>
        <p:spPr>
          <a:xfrm>
            <a:off x="7891909" y="3695409"/>
            <a:ext cx="655098" cy="2071977"/>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Tree>
    <p:extLst>
      <p:ext uri="{BB962C8B-B14F-4D97-AF65-F5344CB8AC3E}">
        <p14:creationId xmlns:p14="http://schemas.microsoft.com/office/powerpoint/2010/main" val="37438269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quote slide">
    <p:spTree>
      <p:nvGrpSpPr>
        <p:cNvPr id="1" name=""/>
        <p:cNvGrpSpPr/>
        <p:nvPr/>
      </p:nvGrpSpPr>
      <p:grpSpPr>
        <a:xfrm>
          <a:off x="0" y="0"/>
          <a:ext cx="0" cy="0"/>
          <a:chOff x="0" y="0"/>
          <a:chExt cx="0" cy="0"/>
        </a:xfrm>
      </p:grpSpPr>
      <p:sp>
        <p:nvSpPr>
          <p:cNvPr id="7" name="Symbol zastępczy obrazu 13"/>
          <p:cNvSpPr>
            <a:spLocks noGrp="1"/>
          </p:cNvSpPr>
          <p:nvPr>
            <p:ph type="pic" sz="quarter" idx="26" hasCustomPrompt="1"/>
          </p:nvPr>
        </p:nvSpPr>
        <p:spPr>
          <a:xfrm>
            <a:off x="0" y="0"/>
            <a:ext cx="12192000" cy="6858000"/>
          </a:xfrm>
          <a:prstGeom prst="rect">
            <a:avLst/>
          </a:prstGeom>
          <a:blipFill>
            <a:blip r:embed="rId2">
              <a:extLst>
                <a:ext uri="{BEBA8EAE-BF5A-486C-A8C5-ECC9F3942E4B}">
                  <a14:imgProps xmlns:a14="http://schemas.microsoft.com/office/drawing/2010/main">
                    <a14:imgLayer r:embed="rId3">
                      <a14:imgEffect>
                        <a14:saturation sat="0"/>
                      </a14:imgEffect>
                      <a14:imgEffect>
                        <a14:brightnessContrast bright="8000"/>
                      </a14:imgEffect>
                    </a14:imgLayer>
                  </a14:imgProps>
                </a:ext>
              </a:extLst>
            </a:blip>
            <a:srcRect/>
            <a:stretch>
              <a:fillRect/>
            </a:stretch>
          </a:blipFill>
        </p:spPr>
        <p:txBody>
          <a:bodyPr/>
          <a:lstStyle>
            <a:lvl1pPr marL="0" indent="0">
              <a:buNone/>
              <a:defRPr/>
            </a:lvl1pPr>
          </a:lstStyle>
          <a:p>
            <a:r>
              <a:rPr lang="en-GB" noProof="0" dirty="0"/>
              <a:t>  </a:t>
            </a:r>
          </a:p>
        </p:txBody>
      </p:sp>
      <p:cxnSp>
        <p:nvCxnSpPr>
          <p:cNvPr id="4" name="Łącznik prosty 3"/>
          <p:cNvCxnSpPr/>
          <p:nvPr userDrawn="1"/>
        </p:nvCxnSpPr>
        <p:spPr>
          <a:xfrm flipV="1">
            <a:off x="5613400" y="2087563"/>
            <a:ext cx="0" cy="2840037"/>
          </a:xfrm>
          <a:prstGeom prst="line">
            <a:avLst/>
          </a:prstGeom>
          <a:ln w="19050">
            <a:solidFill>
              <a:srgbClr val="D8D8D8">
                <a:alpha val="60000"/>
              </a:srgbClr>
            </a:solidFill>
          </a:ln>
        </p:spPr>
        <p:style>
          <a:lnRef idx="1">
            <a:schemeClr val="accent3"/>
          </a:lnRef>
          <a:fillRef idx="0">
            <a:schemeClr val="accent3"/>
          </a:fillRef>
          <a:effectRef idx="0">
            <a:schemeClr val="accent3"/>
          </a:effectRef>
          <a:fontRef idx="minor">
            <a:schemeClr val="tx1"/>
          </a:fontRef>
        </p:style>
      </p:cxnSp>
      <p:sp>
        <p:nvSpPr>
          <p:cNvPr id="5" name="Symbol zastępczy tekstu 10"/>
          <p:cNvSpPr>
            <a:spLocks noGrp="1"/>
          </p:cNvSpPr>
          <p:nvPr>
            <p:ph type="body" sz="quarter" idx="25" hasCustomPrompt="1"/>
          </p:nvPr>
        </p:nvSpPr>
        <p:spPr>
          <a:xfrm>
            <a:off x="431800" y="2004476"/>
            <a:ext cx="4724400" cy="2326224"/>
          </a:xfrm>
          <a:prstGeom prst="rect">
            <a:avLst/>
          </a:prstGeom>
        </p:spPr>
        <p:txBody>
          <a:bodyPr anchor="ctr"/>
          <a:lstStyle>
            <a:lvl1pPr marL="0" indent="0" algn="r">
              <a:buNone/>
              <a:defRPr sz="4400" spc="-50" baseline="0">
                <a:solidFill>
                  <a:schemeClr val="bg1"/>
                </a:solidFill>
                <a:latin typeface="+mj-lt"/>
              </a:defRPr>
            </a:lvl1pPr>
          </a:lstStyle>
          <a:p>
            <a:pPr lvl="0"/>
            <a:r>
              <a:rPr lang="en-GB" noProof="0" dirty="0"/>
              <a:t>„The only way to do great is to love what you do.”</a:t>
            </a:r>
          </a:p>
        </p:txBody>
      </p:sp>
      <p:sp>
        <p:nvSpPr>
          <p:cNvPr id="6" name="Symbol zastępczy tekstu 4"/>
          <p:cNvSpPr>
            <a:spLocks noGrp="1"/>
          </p:cNvSpPr>
          <p:nvPr>
            <p:ph type="body" sz="quarter" idx="12" hasCustomPrompt="1"/>
          </p:nvPr>
        </p:nvSpPr>
        <p:spPr>
          <a:xfrm>
            <a:off x="3640455" y="4330700"/>
            <a:ext cx="1441134" cy="411327"/>
          </a:xfrm>
          <a:prstGeom prst="rect">
            <a:avLst/>
          </a:prstGeom>
          <a:solidFill>
            <a:srgbClr val="BE0E32"/>
          </a:solidFill>
          <a:effectLst>
            <a:outerShdw dist="50800" dir="2700000" algn="tl" rotWithShape="0">
              <a:schemeClr val="tx2">
                <a:alpha val="25000"/>
              </a:schemeClr>
            </a:outerShdw>
          </a:effectLst>
        </p:spPr>
        <p:txBody>
          <a:bodyPr anchor="ctr"/>
          <a:lstStyle>
            <a:lvl1pPr marL="0" indent="0" algn="ctr">
              <a:buNone/>
              <a:defRPr sz="1800" spc="20" baseline="0">
                <a:solidFill>
                  <a:srgbClr val="F2F2F2"/>
                </a:solidFill>
              </a:defRPr>
            </a:lvl1pPr>
          </a:lstStyle>
          <a:p>
            <a:pPr lvl="0"/>
            <a:r>
              <a:rPr lang="en-GB" noProof="0" dirty="0"/>
              <a:t>Steve Jobs</a:t>
            </a:r>
          </a:p>
        </p:txBody>
      </p:sp>
      <p:pic>
        <p:nvPicPr>
          <p:cNvPr id="8" name="Image 7"/>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207677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18244929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1_quote slide">
    <p:spTree>
      <p:nvGrpSpPr>
        <p:cNvPr id="1" name=""/>
        <p:cNvGrpSpPr/>
        <p:nvPr/>
      </p:nvGrpSpPr>
      <p:grpSpPr>
        <a:xfrm>
          <a:off x="0" y="0"/>
          <a:ext cx="0" cy="0"/>
          <a:chOff x="0" y="0"/>
          <a:chExt cx="0" cy="0"/>
        </a:xfrm>
      </p:grpSpPr>
      <p:sp>
        <p:nvSpPr>
          <p:cNvPr id="7" name="Symbol zastępczy obrazu 13"/>
          <p:cNvSpPr>
            <a:spLocks noGrp="1"/>
          </p:cNvSpPr>
          <p:nvPr>
            <p:ph type="pic" sz="quarter" idx="26" hasCustomPrompt="1"/>
          </p:nvPr>
        </p:nvSpPr>
        <p:spPr>
          <a:xfrm>
            <a:off x="-330200" y="-330200"/>
            <a:ext cx="12522200" cy="7188200"/>
          </a:xfrm>
          <a:prstGeom prst="rect">
            <a:avLst/>
          </a:prstGeom>
          <a:blipFill>
            <a:blip r:embed="rId2" cstate="screen">
              <a:extLst>
                <a:ext uri="{BEBA8EAE-BF5A-486C-A8C5-ECC9F3942E4B}">
                  <a14:imgProps xmlns:a14="http://schemas.microsoft.com/office/drawing/2010/main">
                    <a14:imgLayer r:embed="rId3">
                      <a14:imgEffect>
                        <a14:saturation sat="0"/>
                      </a14:imgEffect>
                      <a14:imgEffect>
                        <a14:brightnessContrast bright="8000"/>
                      </a14:imgEffect>
                    </a14:imgLayer>
                  </a14:imgProps>
                </a:ext>
                <a:ext uri="{28A0092B-C50C-407E-A947-70E740481C1C}">
                  <a14:useLocalDpi xmlns:a14="http://schemas.microsoft.com/office/drawing/2010/main"/>
                </a:ext>
              </a:extLst>
            </a:blip>
            <a:srcRect/>
            <a:stretch>
              <a:fillRect l="327"/>
            </a:stretch>
          </a:blipFill>
        </p:spPr>
        <p:txBody>
          <a:bodyPr/>
          <a:lstStyle>
            <a:lvl1pPr marL="0" indent="0">
              <a:buNone/>
              <a:defRPr/>
            </a:lvl1pPr>
          </a:lstStyle>
          <a:p>
            <a:r>
              <a:rPr lang="en-GB" noProof="0" dirty="0"/>
              <a:t>  </a:t>
            </a:r>
          </a:p>
        </p:txBody>
      </p:sp>
      <p:cxnSp>
        <p:nvCxnSpPr>
          <p:cNvPr id="4" name="Łącznik prosty 3"/>
          <p:cNvCxnSpPr/>
          <p:nvPr userDrawn="1"/>
        </p:nvCxnSpPr>
        <p:spPr>
          <a:xfrm flipV="1">
            <a:off x="6654800" y="2004476"/>
            <a:ext cx="0" cy="2840037"/>
          </a:xfrm>
          <a:prstGeom prst="line">
            <a:avLst/>
          </a:prstGeom>
          <a:ln w="19050">
            <a:solidFill>
              <a:srgbClr val="D8D8D8">
                <a:alpha val="60000"/>
              </a:srgbClr>
            </a:solidFill>
          </a:ln>
        </p:spPr>
        <p:style>
          <a:lnRef idx="1">
            <a:schemeClr val="accent3"/>
          </a:lnRef>
          <a:fillRef idx="0">
            <a:schemeClr val="accent3"/>
          </a:fillRef>
          <a:effectRef idx="0">
            <a:schemeClr val="accent3"/>
          </a:effectRef>
          <a:fontRef idx="minor">
            <a:schemeClr val="tx1"/>
          </a:fontRef>
        </p:style>
      </p:cxnSp>
      <p:sp>
        <p:nvSpPr>
          <p:cNvPr id="5" name="Symbol zastępczy tekstu 10"/>
          <p:cNvSpPr>
            <a:spLocks noGrp="1"/>
          </p:cNvSpPr>
          <p:nvPr>
            <p:ph type="body" sz="quarter" idx="25" hasCustomPrompt="1"/>
          </p:nvPr>
        </p:nvSpPr>
        <p:spPr>
          <a:xfrm>
            <a:off x="0" y="736600"/>
            <a:ext cx="6400800" cy="3594100"/>
          </a:xfrm>
          <a:prstGeom prst="rect">
            <a:avLst/>
          </a:prstGeom>
        </p:spPr>
        <p:txBody>
          <a:bodyPr anchor="ctr"/>
          <a:lstStyle>
            <a:lvl1pPr marL="0" indent="0" algn="r">
              <a:buNone/>
              <a:defRPr sz="4400" spc="-50" baseline="0">
                <a:solidFill>
                  <a:schemeClr val="bg1"/>
                </a:solidFill>
                <a:latin typeface="+mj-lt"/>
              </a:defRPr>
            </a:lvl1pPr>
          </a:lstStyle>
          <a:p>
            <a:pPr lvl="0"/>
            <a:r>
              <a:rPr lang="en-GB" noProof="0" dirty="0"/>
              <a:t>„The only way to do great is to love what you do.”</a:t>
            </a:r>
          </a:p>
        </p:txBody>
      </p:sp>
      <p:sp>
        <p:nvSpPr>
          <p:cNvPr id="6" name="Symbol zastępczy tekstu 4"/>
          <p:cNvSpPr>
            <a:spLocks noGrp="1"/>
          </p:cNvSpPr>
          <p:nvPr>
            <p:ph type="body" sz="quarter" idx="12" hasCustomPrompt="1"/>
          </p:nvPr>
        </p:nvSpPr>
        <p:spPr>
          <a:xfrm>
            <a:off x="3640455" y="4330700"/>
            <a:ext cx="1441134" cy="411327"/>
          </a:xfrm>
          <a:prstGeom prst="rect">
            <a:avLst/>
          </a:prstGeom>
          <a:solidFill>
            <a:srgbClr val="BE0E32"/>
          </a:solidFill>
          <a:effectLst>
            <a:outerShdw dist="50800" dir="2700000" algn="tl" rotWithShape="0">
              <a:schemeClr val="tx2">
                <a:alpha val="25000"/>
              </a:schemeClr>
            </a:outerShdw>
          </a:effectLst>
        </p:spPr>
        <p:txBody>
          <a:bodyPr anchor="ctr"/>
          <a:lstStyle>
            <a:lvl1pPr marL="0" indent="0" algn="ctr">
              <a:buNone/>
              <a:defRPr sz="1800" spc="20" baseline="0">
                <a:solidFill>
                  <a:srgbClr val="F2F2F2"/>
                </a:solidFill>
              </a:defRPr>
            </a:lvl1pPr>
          </a:lstStyle>
          <a:p>
            <a:pPr lvl="0"/>
            <a:r>
              <a:rPr lang="en-GB" noProof="0" dirty="0"/>
              <a:t>Steve Jobs</a:t>
            </a:r>
          </a:p>
        </p:txBody>
      </p:sp>
    </p:spTree>
    <p:extLst>
      <p:ext uri="{BB962C8B-B14F-4D97-AF65-F5344CB8AC3E}">
        <p14:creationId xmlns:p14="http://schemas.microsoft.com/office/powerpoint/2010/main" val="21567451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4" name="Symbol zastępczy obrazu 13"/>
          <p:cNvSpPr>
            <a:spLocks noGrp="1"/>
          </p:cNvSpPr>
          <p:nvPr>
            <p:ph type="pic" sz="quarter" idx="13" hasCustomPrompt="1"/>
          </p:nvPr>
        </p:nvSpPr>
        <p:spPr>
          <a:xfrm>
            <a:off x="0" y="3329399"/>
            <a:ext cx="12192000" cy="3528601"/>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6" name="Symbol zastępczy tekstu 5"/>
          <p:cNvSpPr>
            <a:spLocks noGrp="1"/>
          </p:cNvSpPr>
          <p:nvPr>
            <p:ph type="body" sz="quarter" idx="11" hasCustomPrompt="1"/>
          </p:nvPr>
        </p:nvSpPr>
        <p:spPr>
          <a:xfrm>
            <a:off x="578224" y="1907675"/>
            <a:ext cx="996650" cy="1640196"/>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8" name="Symbol zastępczy tekstu 5"/>
          <p:cNvSpPr>
            <a:spLocks noGrp="1"/>
          </p:cNvSpPr>
          <p:nvPr>
            <p:ph type="body" sz="quarter" idx="17" hasCustomPrompt="1"/>
          </p:nvPr>
        </p:nvSpPr>
        <p:spPr>
          <a:xfrm>
            <a:off x="6047048" y="412107"/>
            <a:ext cx="1004701" cy="2705552"/>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9"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Contact</a:t>
            </a:r>
          </a:p>
        </p:txBody>
      </p:sp>
      <p:sp>
        <p:nvSpPr>
          <p:cNvPr id="10" name="Symbol zastępczy tekstu 10"/>
          <p:cNvSpPr>
            <a:spLocks noGrp="1"/>
          </p:cNvSpPr>
          <p:nvPr>
            <p:ph type="body" sz="quarter" idx="18"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How to reach us</a:t>
            </a:r>
          </a:p>
        </p:txBody>
      </p:sp>
      <p:sp>
        <p:nvSpPr>
          <p:cNvPr id="11" name="Symbol zastępczy tekstu 6"/>
          <p:cNvSpPr>
            <a:spLocks noGrp="1"/>
          </p:cNvSpPr>
          <p:nvPr>
            <p:ph type="body" sz="quarter" idx="19" hasCustomPrompt="1"/>
          </p:nvPr>
        </p:nvSpPr>
        <p:spPr>
          <a:xfrm>
            <a:off x="1728482" y="2315699"/>
            <a:ext cx="2632603" cy="849777"/>
          </a:xfrm>
          <a:prstGeom prst="rect">
            <a:avLst/>
          </a:prstGeom>
        </p:spPr>
        <p:txBody>
          <a:bodyPr anchor="t"/>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126 </a:t>
            </a:r>
            <a:r>
              <a:rPr lang="en-GB" noProof="0" dirty="0" err="1"/>
              <a:t>th</a:t>
            </a:r>
            <a:r>
              <a:rPr lang="en-GB" noProof="0" dirty="0"/>
              <a:t> St, Garden City, New York 11530-5725</a:t>
            </a:r>
          </a:p>
        </p:txBody>
      </p:sp>
      <p:sp>
        <p:nvSpPr>
          <p:cNvPr id="12" name="Symbol zastępczy tekstu 6"/>
          <p:cNvSpPr>
            <a:spLocks noGrp="1"/>
          </p:cNvSpPr>
          <p:nvPr>
            <p:ph type="body" sz="quarter" idx="20" hasCustomPrompt="1"/>
          </p:nvPr>
        </p:nvSpPr>
        <p:spPr>
          <a:xfrm>
            <a:off x="1728482" y="1917211"/>
            <a:ext cx="2632603" cy="398488"/>
          </a:xfrm>
          <a:prstGeom prst="rect">
            <a:avLst/>
          </a:prstGeom>
        </p:spPr>
        <p:txBody>
          <a:bodyPr anchor="b"/>
          <a:lstStyle>
            <a:lvl1pPr marL="0" indent="0" algn="l">
              <a:lnSpc>
                <a:spcPct val="120000"/>
              </a:lnSpc>
              <a:buNone/>
              <a:defRPr sz="2400" b="0" spc="50" baseline="0">
                <a:solidFill>
                  <a:schemeClr val="tx1"/>
                </a:solidFill>
                <a:latin typeface="+mj-lt"/>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Our office</a:t>
            </a:r>
          </a:p>
        </p:txBody>
      </p:sp>
      <p:sp>
        <p:nvSpPr>
          <p:cNvPr id="15" name="Symbol zastępczy tekstu 6"/>
          <p:cNvSpPr>
            <a:spLocks noGrp="1"/>
          </p:cNvSpPr>
          <p:nvPr>
            <p:ph type="body" sz="quarter" idx="21" hasCustomPrompt="1"/>
          </p:nvPr>
        </p:nvSpPr>
        <p:spPr>
          <a:xfrm>
            <a:off x="7132781" y="770663"/>
            <a:ext cx="2632603" cy="270064"/>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err="1"/>
              <a:t>contact@company.com</a:t>
            </a:r>
            <a:endParaRPr lang="en-GB" noProof="0" dirty="0"/>
          </a:p>
        </p:txBody>
      </p:sp>
      <p:sp>
        <p:nvSpPr>
          <p:cNvPr id="16" name="Symbol zastępczy tekstu 6"/>
          <p:cNvSpPr>
            <a:spLocks noGrp="1"/>
          </p:cNvSpPr>
          <p:nvPr>
            <p:ph type="body" sz="quarter" idx="22" hasCustomPrompt="1"/>
          </p:nvPr>
        </p:nvSpPr>
        <p:spPr>
          <a:xfrm>
            <a:off x="7132781" y="1634256"/>
            <a:ext cx="2632603" cy="270064"/>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+48 584 745 851</a:t>
            </a:r>
          </a:p>
        </p:txBody>
      </p:sp>
      <p:sp>
        <p:nvSpPr>
          <p:cNvPr id="17" name="Symbol zastępczy tekstu 6"/>
          <p:cNvSpPr>
            <a:spLocks noGrp="1"/>
          </p:cNvSpPr>
          <p:nvPr>
            <p:ph type="body" sz="quarter" idx="23" hasCustomPrompt="1"/>
          </p:nvPr>
        </p:nvSpPr>
        <p:spPr>
          <a:xfrm>
            <a:off x="7132781" y="2497848"/>
            <a:ext cx="3411848" cy="189948"/>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err="1"/>
              <a:t>facebook.com</a:t>
            </a:r>
            <a:r>
              <a:rPr lang="en-GB" noProof="0" dirty="0"/>
              <a:t>/</a:t>
            </a:r>
            <a:r>
              <a:rPr lang="en-GB" noProof="0" dirty="0" err="1"/>
              <a:t>thecompany</a:t>
            </a:r>
            <a:endParaRPr lang="en-GB" noProof="0" dirty="0"/>
          </a:p>
        </p:txBody>
      </p:sp>
    </p:spTree>
    <p:extLst>
      <p:ext uri="{BB962C8B-B14F-4D97-AF65-F5344CB8AC3E}">
        <p14:creationId xmlns:p14="http://schemas.microsoft.com/office/powerpoint/2010/main" val="1491234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1_Custom Layout">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2192000" cy="6355270"/>
          </a:xfrm>
          <a:prstGeom prst="rect">
            <a:avLst/>
          </a:prstGeom>
        </p:spPr>
      </p:pic>
      <p:pic>
        <p:nvPicPr>
          <p:cNvPr id="5" name="Picture 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352000" y="6470792"/>
            <a:ext cx="1536000" cy="245508"/>
          </a:xfrm>
          <a:prstGeom prst="rect">
            <a:avLst/>
          </a:prstGeom>
        </p:spPr>
      </p:pic>
      <p:sp>
        <p:nvSpPr>
          <p:cNvPr id="8" name="Rectangle 7"/>
          <p:cNvSpPr/>
          <p:nvPr userDrawn="1"/>
        </p:nvSpPr>
        <p:spPr>
          <a:xfrm>
            <a:off x="24000" y="0"/>
            <a:ext cx="12192000" cy="6355270"/>
          </a:xfrm>
          <a:prstGeom prst="rect">
            <a:avLst/>
          </a:prstGeom>
          <a:solidFill>
            <a:schemeClr val="bg1">
              <a:lumMod val="50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sz="1800"/>
          </a:p>
        </p:txBody>
      </p:sp>
    </p:spTree>
    <p:extLst>
      <p:ext uri="{BB962C8B-B14F-4D97-AF65-F5344CB8AC3E}">
        <p14:creationId xmlns:p14="http://schemas.microsoft.com/office/powerpoint/2010/main" val="1197987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grpSp>
        <p:nvGrpSpPr>
          <p:cNvPr id="31" name="Grupa 2"/>
          <p:cNvGrpSpPr/>
          <p:nvPr userDrawn="1"/>
        </p:nvGrpSpPr>
        <p:grpSpPr>
          <a:xfrm>
            <a:off x="0" y="4080680"/>
            <a:ext cx="12193200" cy="2777319"/>
            <a:chOff x="0" y="2682000"/>
            <a:chExt cx="12193200" cy="4176000"/>
          </a:xfrm>
        </p:grpSpPr>
        <p:sp>
          <p:nvSpPr>
            <p:cNvPr id="32" name="Prostokąt 6"/>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3" name="Obraz 1"/>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2" name="Title 1"/>
          <p:cNvSpPr>
            <a:spLocks noGrp="1"/>
          </p:cNvSpPr>
          <p:nvPr>
            <p:ph type="title"/>
          </p:nvPr>
        </p:nvSpPr>
        <p:spPr>
          <a:xfrm>
            <a:off x="838200" y="365126"/>
            <a:ext cx="10515600" cy="795632"/>
          </a:xfrm>
          <a:prstGeom prst="rect">
            <a:avLst/>
          </a:prstGeom>
        </p:spPr>
        <p:txBody>
          <a:bodyPr/>
          <a:lstStyle/>
          <a:p>
            <a:r>
              <a:rPr lang="en-US"/>
              <a:t>Click to edit Master title style</a:t>
            </a:r>
          </a:p>
        </p:txBody>
      </p:sp>
      <p:sp>
        <p:nvSpPr>
          <p:cNvPr id="6" name="Symbol zastępczy tekstu 2"/>
          <p:cNvSpPr>
            <a:spLocks noGrp="1"/>
          </p:cNvSpPr>
          <p:nvPr>
            <p:ph type="body" sz="quarter" idx="18" hasCustomPrompt="1"/>
          </p:nvPr>
        </p:nvSpPr>
        <p:spPr>
          <a:xfrm>
            <a:off x="838200" y="1421176"/>
            <a:ext cx="10515600" cy="1894901"/>
          </a:xfrm>
          <a:prstGeom prst="rect">
            <a:avLst/>
          </a:prstGeom>
        </p:spPr>
        <p:txBody>
          <a:bodyPr/>
          <a:lstStyle>
            <a:lvl1pPr marL="285750" indent="-285750">
              <a:lnSpc>
                <a:spcPct val="110000"/>
              </a:lnSpc>
              <a:buFont typeface="Arial" panose="020B0604020202020204" pitchFamily="34" charset="0"/>
              <a:buChar char="•"/>
              <a:defRPr sz="1800" baseline="0"/>
            </a:lvl1pPr>
          </a:lstStyle>
          <a:p>
            <a:pPr lvl="0"/>
            <a:r>
              <a:rPr lang="en-GB" noProof="0" dirty="0"/>
              <a:t>Norway is leading streaming music market worldwide with 48%</a:t>
            </a:r>
          </a:p>
        </p:txBody>
      </p:sp>
      <p:sp>
        <p:nvSpPr>
          <p:cNvPr id="19" name="Symbol zastępczy obrazu 13"/>
          <p:cNvSpPr>
            <a:spLocks noGrp="1"/>
          </p:cNvSpPr>
          <p:nvPr>
            <p:ph type="pic" sz="quarter" idx="12" hasCustomPrompt="1"/>
          </p:nvPr>
        </p:nvSpPr>
        <p:spPr>
          <a:xfrm>
            <a:off x="4831156" y="3794810"/>
            <a:ext cx="2383697" cy="1781584"/>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20" name="Symbol zastępczy tekstu 5"/>
          <p:cNvSpPr>
            <a:spLocks noGrp="1"/>
          </p:cNvSpPr>
          <p:nvPr>
            <p:ph type="body" sz="quarter" idx="16" hasCustomPrompt="1"/>
          </p:nvPr>
        </p:nvSpPr>
        <p:spPr>
          <a:xfrm>
            <a:off x="4917422" y="486677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1" name="Symbol zastępczy tekstu 23"/>
          <p:cNvSpPr>
            <a:spLocks noGrp="1"/>
          </p:cNvSpPr>
          <p:nvPr>
            <p:ph type="body" sz="quarter" idx="21" hasCustomPrompt="1"/>
          </p:nvPr>
        </p:nvSpPr>
        <p:spPr>
          <a:xfrm>
            <a:off x="5580814" y="566812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22" name="Symbol zastępczy tekstu 23"/>
          <p:cNvSpPr>
            <a:spLocks noGrp="1"/>
          </p:cNvSpPr>
          <p:nvPr>
            <p:ph type="body" sz="quarter" idx="22" hasCustomPrompt="1"/>
          </p:nvPr>
        </p:nvSpPr>
        <p:spPr>
          <a:xfrm>
            <a:off x="5580814" y="597534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CEO</a:t>
            </a:r>
          </a:p>
        </p:txBody>
      </p:sp>
      <p:sp>
        <p:nvSpPr>
          <p:cNvPr id="23" name="Symbol zastępczy obrazu 13"/>
          <p:cNvSpPr>
            <a:spLocks noGrp="1"/>
          </p:cNvSpPr>
          <p:nvPr>
            <p:ph type="pic" sz="quarter" idx="23" hasCustomPrompt="1"/>
          </p:nvPr>
        </p:nvSpPr>
        <p:spPr>
          <a:xfrm>
            <a:off x="8003602" y="3794810"/>
            <a:ext cx="2383697" cy="1781584"/>
          </a:xfrm>
          <a:prstGeom prst="rect">
            <a:avLst/>
          </a:prstGeom>
          <a:blipFill>
            <a:blip r:embed="rId3"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24" name="Symbol zastępczy tekstu 5"/>
          <p:cNvSpPr>
            <a:spLocks noGrp="1"/>
          </p:cNvSpPr>
          <p:nvPr>
            <p:ph type="body" sz="quarter" idx="24" hasCustomPrompt="1"/>
          </p:nvPr>
        </p:nvSpPr>
        <p:spPr>
          <a:xfrm>
            <a:off x="8089868" y="4866771"/>
            <a:ext cx="648659" cy="1251191"/>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25" name="Symbol zastępczy tekstu 23"/>
          <p:cNvSpPr>
            <a:spLocks noGrp="1"/>
          </p:cNvSpPr>
          <p:nvPr>
            <p:ph type="body" sz="quarter" idx="25" hasCustomPrompt="1"/>
          </p:nvPr>
        </p:nvSpPr>
        <p:spPr>
          <a:xfrm>
            <a:off x="8753260" y="5668123"/>
            <a:ext cx="1781035" cy="286592"/>
          </a:xfrm>
          <a:prstGeom prst="rect">
            <a:avLst/>
          </a:prstGeom>
        </p:spPr>
        <p:txBody>
          <a:bodyPr anchor="ctr"/>
          <a:lstStyle>
            <a:lvl1pPr marL="0" indent="0">
              <a:buNone/>
              <a:defRPr sz="1800" spc="-80" baseline="0">
                <a:solidFill>
                  <a:srgbClr val="F2F2F2"/>
                </a:solidFill>
                <a:latin typeface="+mj-lt"/>
              </a:defRPr>
            </a:lvl1pPr>
          </a:lstStyle>
          <a:p>
            <a:pPr lvl="0"/>
            <a:r>
              <a:rPr lang="en-GB" noProof="0" dirty="0"/>
              <a:t>Erin Watson</a:t>
            </a:r>
          </a:p>
        </p:txBody>
      </p:sp>
      <p:sp>
        <p:nvSpPr>
          <p:cNvPr id="26" name="Symbol zastępczy tekstu 23"/>
          <p:cNvSpPr>
            <a:spLocks noGrp="1"/>
          </p:cNvSpPr>
          <p:nvPr>
            <p:ph type="body" sz="quarter" idx="26" hasCustomPrompt="1"/>
          </p:nvPr>
        </p:nvSpPr>
        <p:spPr>
          <a:xfrm>
            <a:off x="8753260" y="5975346"/>
            <a:ext cx="1554430" cy="159163"/>
          </a:xfrm>
          <a:prstGeom prst="rect">
            <a:avLst/>
          </a:prstGeom>
        </p:spPr>
        <p:txBody>
          <a:bodyPr anchor="ctr"/>
          <a:lstStyle>
            <a:lvl1pPr marL="0" indent="0">
              <a:buNone/>
              <a:defRPr sz="1400" spc="-80" baseline="0">
                <a:solidFill>
                  <a:srgbClr val="F2F2F2"/>
                </a:solidFill>
                <a:latin typeface="+mn-lt"/>
              </a:defRPr>
            </a:lvl1pPr>
          </a:lstStyle>
          <a:p>
            <a:pPr lvl="0"/>
            <a:r>
              <a:rPr lang="en-GB" noProof="0" dirty="0"/>
              <a:t>CEO</a:t>
            </a:r>
          </a:p>
        </p:txBody>
      </p:sp>
      <p:sp>
        <p:nvSpPr>
          <p:cNvPr id="36" name="Symbol zastępczy tekstu 5"/>
          <p:cNvSpPr>
            <a:spLocks noGrp="1"/>
          </p:cNvSpPr>
          <p:nvPr>
            <p:ph type="body" sz="quarter" idx="47" hasCustomPrompt="1"/>
          </p:nvPr>
        </p:nvSpPr>
        <p:spPr>
          <a:xfrm>
            <a:off x="1680528" y="4530038"/>
            <a:ext cx="1598746" cy="1604471"/>
          </a:xfrm>
          <a:prstGeom prst="ellipse">
            <a:avLst/>
          </a:prstGeom>
          <a:ln w="22225">
            <a:solidFill>
              <a:srgbClr val="FFFFFF"/>
            </a:solidFill>
          </a:ln>
        </p:spPr>
        <p:txBody>
          <a:bodyPr/>
          <a:lstStyle>
            <a:lvl1pPr marL="0" indent="0">
              <a:buNone/>
              <a:defRPr baseline="0"/>
            </a:lvl1pPr>
          </a:lstStyle>
          <a:p>
            <a:pPr lvl="0"/>
            <a:r>
              <a:rPr lang="en-GB" noProof="0" dirty="0"/>
              <a:t> </a:t>
            </a:r>
          </a:p>
        </p:txBody>
      </p:sp>
      <p:sp>
        <p:nvSpPr>
          <p:cNvPr id="37" name="Symbol zastępczy tekstu 6"/>
          <p:cNvSpPr>
            <a:spLocks noGrp="1"/>
          </p:cNvSpPr>
          <p:nvPr>
            <p:ph type="body" sz="quarter" idx="48" hasCustomPrompt="1"/>
          </p:nvPr>
        </p:nvSpPr>
        <p:spPr>
          <a:xfrm>
            <a:off x="1742670" y="4808474"/>
            <a:ext cx="1495200" cy="971242"/>
          </a:xfrm>
          <a:prstGeom prst="rect">
            <a:avLst/>
          </a:prstGeom>
        </p:spPr>
        <p:txBody>
          <a:bodyPr anchor="ctr"/>
          <a:lstStyle>
            <a:lvl1pPr marL="0" indent="0" algn="ctr">
              <a:lnSpc>
                <a:spcPct val="120000"/>
              </a:lnSpc>
              <a:buNone/>
              <a:defRPr sz="54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a:t>10</a:t>
            </a:r>
            <a:endParaRPr lang="en-GB" noProof="0" dirty="0"/>
          </a:p>
        </p:txBody>
      </p:sp>
      <p:sp>
        <p:nvSpPr>
          <p:cNvPr id="38" name="Symbol zastępczy tekstu 6"/>
          <p:cNvSpPr>
            <a:spLocks noGrp="1"/>
          </p:cNvSpPr>
          <p:nvPr>
            <p:ph type="body" sz="quarter" idx="49" hasCustomPrompt="1"/>
          </p:nvPr>
        </p:nvSpPr>
        <p:spPr>
          <a:xfrm>
            <a:off x="1742670" y="5523918"/>
            <a:ext cx="1495200" cy="391076"/>
          </a:xfrm>
          <a:prstGeom prst="rect">
            <a:avLst/>
          </a:prstGeom>
        </p:spPr>
        <p:txBody>
          <a:bodyPr anchor="ctr"/>
          <a:lstStyle>
            <a:lvl1pPr marL="0" indent="0" algn="ctr">
              <a:lnSpc>
                <a:spcPct val="120000"/>
              </a:lnSpc>
              <a:buNone/>
              <a:defRPr sz="20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Team Size</a:t>
            </a:r>
          </a:p>
        </p:txBody>
      </p:sp>
      <p:pic>
        <p:nvPicPr>
          <p:cNvPr id="39" name="Picture 38"/>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572745" y="228046"/>
            <a:ext cx="1296000" cy="268722"/>
          </a:xfrm>
          <a:prstGeom prst="rect">
            <a:avLst/>
          </a:prstGeom>
        </p:spPr>
      </p:pic>
    </p:spTree>
    <p:extLst>
      <p:ext uri="{BB962C8B-B14F-4D97-AF65-F5344CB8AC3E}">
        <p14:creationId xmlns:p14="http://schemas.microsoft.com/office/powerpoint/2010/main" val="15454575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2735239" y="5636525"/>
            <a:ext cx="10515600" cy="927102"/>
          </a:xfrm>
          <a:prstGeom prst="rect">
            <a:avLst/>
          </a:prstGeom>
        </p:spPr>
        <p:txBody>
          <a:bodyPr/>
          <a:lstStyle/>
          <a:p>
            <a:r>
              <a:rPr lang="en-US" dirty="0"/>
              <a:t>Click to edit Master title style</a:t>
            </a:r>
          </a:p>
        </p:txBody>
      </p:sp>
      <p:grpSp>
        <p:nvGrpSpPr>
          <p:cNvPr id="3" name="Grupa 9"/>
          <p:cNvGrpSpPr/>
          <p:nvPr userDrawn="1"/>
        </p:nvGrpSpPr>
        <p:grpSpPr>
          <a:xfrm>
            <a:off x="0" y="-1"/>
            <a:ext cx="12193200" cy="5486401"/>
            <a:chOff x="0" y="2682000"/>
            <a:chExt cx="12193200" cy="4176000"/>
          </a:xfrm>
        </p:grpSpPr>
        <p:sp>
          <p:nvSpPr>
            <p:cNvPr id="4" name="Prostokąt 13"/>
            <p:cNvSpPr/>
            <p:nvPr userDrawn="1"/>
          </p:nvSpPr>
          <p:spPr>
            <a:xfrm>
              <a:off x="0" y="2683565"/>
              <a:ext cx="12192000" cy="41744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5" name="Obraz 14"/>
            <p:cNvPicPr>
              <a:picLocks/>
            </p:cNvPicPr>
            <p:nvPr userDrawn="1"/>
          </p:nvPicPr>
          <p:blipFill>
            <a:blip r:embed="rId2">
              <a:extLst>
                <a:ext uri="{28A0092B-C50C-407E-A947-70E740481C1C}">
                  <a14:useLocalDpi xmlns:a14="http://schemas.microsoft.com/office/drawing/2010/main"/>
                </a:ext>
              </a:extLst>
            </a:blip>
            <a:stretch>
              <a:fillRect/>
            </a:stretch>
          </p:blipFill>
          <p:spPr>
            <a:xfrm>
              <a:off x="0" y="2682000"/>
              <a:ext cx="12193200" cy="4176000"/>
            </a:xfrm>
            <a:prstGeom prst="rect">
              <a:avLst/>
            </a:prstGeom>
          </p:spPr>
        </p:pic>
      </p:grpSp>
      <p:sp>
        <p:nvSpPr>
          <p:cNvPr id="6" name="Symbol zastępczy tekstu 5"/>
          <p:cNvSpPr>
            <a:spLocks noGrp="1"/>
          </p:cNvSpPr>
          <p:nvPr>
            <p:ph type="body" sz="quarter" idx="11" hasCustomPrompt="1"/>
          </p:nvPr>
        </p:nvSpPr>
        <p:spPr>
          <a:xfrm>
            <a:off x="1654407" y="4517410"/>
            <a:ext cx="925020" cy="2046218"/>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453982" y="259308"/>
            <a:ext cx="1364980" cy="283029"/>
          </a:xfrm>
          <a:prstGeom prst="rect">
            <a:avLst/>
          </a:prstGeom>
        </p:spPr>
      </p:pic>
    </p:spTree>
    <p:extLst>
      <p:ext uri="{BB962C8B-B14F-4D97-AF65-F5344CB8AC3E}">
        <p14:creationId xmlns:p14="http://schemas.microsoft.com/office/powerpoint/2010/main" val="733187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ighlights #1">
    <p:spTree>
      <p:nvGrpSpPr>
        <p:cNvPr id="1" name=""/>
        <p:cNvGrpSpPr/>
        <p:nvPr/>
      </p:nvGrpSpPr>
      <p:grpSpPr>
        <a:xfrm>
          <a:off x="0" y="0"/>
          <a:ext cx="0" cy="0"/>
          <a:chOff x="0" y="0"/>
          <a:chExt cx="0" cy="0"/>
        </a:xfrm>
      </p:grpSpPr>
      <p:sp>
        <p:nvSpPr>
          <p:cNvPr id="8" name="Symbol zastępczy tekstu 5"/>
          <p:cNvSpPr>
            <a:spLocks noGrp="1"/>
          </p:cNvSpPr>
          <p:nvPr>
            <p:ph type="body" sz="quarter" idx="20" hasCustomPrompt="1"/>
          </p:nvPr>
        </p:nvSpPr>
        <p:spPr>
          <a:xfrm>
            <a:off x="1352265" y="921731"/>
            <a:ext cx="2808984" cy="2066232"/>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0" name="Symbol zastępczy tekstu 5"/>
          <p:cNvSpPr>
            <a:spLocks noGrp="1"/>
          </p:cNvSpPr>
          <p:nvPr>
            <p:ph type="body" sz="quarter" idx="22" hasCustomPrompt="1"/>
          </p:nvPr>
        </p:nvSpPr>
        <p:spPr>
          <a:xfrm>
            <a:off x="4621245" y="921731"/>
            <a:ext cx="2808984" cy="2066232"/>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2" name="Symbol zastępczy tekstu 5"/>
          <p:cNvSpPr>
            <a:spLocks noGrp="1"/>
          </p:cNvSpPr>
          <p:nvPr>
            <p:ph type="body" sz="quarter" idx="24" hasCustomPrompt="1"/>
          </p:nvPr>
        </p:nvSpPr>
        <p:spPr>
          <a:xfrm>
            <a:off x="7890225" y="921731"/>
            <a:ext cx="2808984" cy="2066232"/>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3" name="Symbol zastępczy tekstu 6"/>
          <p:cNvSpPr>
            <a:spLocks noGrp="1"/>
          </p:cNvSpPr>
          <p:nvPr>
            <p:ph type="body" sz="quarter" idx="10" hasCustomPrompt="1"/>
          </p:nvPr>
        </p:nvSpPr>
        <p:spPr>
          <a:xfrm>
            <a:off x="4561782" y="4473250"/>
            <a:ext cx="6936798" cy="1944687"/>
          </a:xfrm>
          <a:prstGeom prst="rect">
            <a:avLst/>
          </a:prstGeom>
        </p:spPr>
        <p:txBody>
          <a:bodyPr anchor="ctr"/>
          <a:lstStyle>
            <a:lvl1pPr marL="0" indent="0" algn="l">
              <a:lnSpc>
                <a:spcPct val="120000"/>
              </a:lnSpc>
              <a:buNone/>
              <a:defRPr sz="1700" b="0" spc="50" baseline="0">
                <a:solidFill>
                  <a:schemeClr val="tx1"/>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Streaming and subscriptions surge Subscription services, part of an increasingly diverse mix of industry revenue streams, are going from strength to strength. Revenues from music subscription services — grew by 51.3 per cent in 2013, exceeding US$1 billion for the first time and growing consistently across all major markets.</a:t>
            </a:r>
          </a:p>
        </p:txBody>
      </p:sp>
      <p:sp>
        <p:nvSpPr>
          <p:cNvPr id="14" name="Symbol zastępczy tekstu 10"/>
          <p:cNvSpPr>
            <a:spLocks noGrp="1"/>
          </p:cNvSpPr>
          <p:nvPr>
            <p:ph type="body" sz="quarter" idx="25" hasCustomPrompt="1"/>
          </p:nvPr>
        </p:nvSpPr>
        <p:spPr>
          <a:xfrm>
            <a:off x="353961" y="4747563"/>
            <a:ext cx="3441243" cy="1396061"/>
          </a:xfrm>
          <a:prstGeom prst="rect">
            <a:avLst/>
          </a:prstGeom>
        </p:spPr>
        <p:txBody>
          <a:bodyPr anchor="ctr"/>
          <a:lstStyle>
            <a:lvl1pPr marL="0" indent="0" algn="r">
              <a:buNone/>
              <a:defRPr sz="4400" spc="-50" baseline="0">
                <a:latin typeface="+mj-lt"/>
              </a:defRPr>
            </a:lvl1pPr>
          </a:lstStyle>
          <a:p>
            <a:pPr lvl="0"/>
            <a:r>
              <a:rPr lang="en-GB" noProof="0" dirty="0"/>
              <a:t>Streaming is</a:t>
            </a:r>
          </a:p>
          <a:p>
            <a:pPr lvl="0"/>
            <a:r>
              <a:rPr lang="en-GB" noProof="0" dirty="0"/>
              <a:t>the new black</a:t>
            </a:r>
          </a:p>
        </p:txBody>
      </p:sp>
      <p:cxnSp>
        <p:nvCxnSpPr>
          <p:cNvPr id="15" name="Łącznik prosty 14"/>
          <p:cNvCxnSpPr/>
          <p:nvPr userDrawn="1"/>
        </p:nvCxnSpPr>
        <p:spPr>
          <a:xfrm flipV="1">
            <a:off x="4139818" y="4699470"/>
            <a:ext cx="0" cy="1492247"/>
          </a:xfrm>
          <a:prstGeom prst="line">
            <a:avLst/>
          </a:prstGeom>
          <a:ln w="6350">
            <a:solidFill>
              <a:srgbClr val="D8D8D8"/>
            </a:solidFill>
          </a:ln>
        </p:spPr>
        <p:style>
          <a:lnRef idx="1">
            <a:schemeClr val="accent3"/>
          </a:lnRef>
          <a:fillRef idx="0">
            <a:schemeClr val="accent3"/>
          </a:fillRef>
          <a:effectRef idx="0">
            <a:schemeClr val="accent3"/>
          </a:effectRef>
          <a:fontRef idx="minor">
            <a:schemeClr val="tx1"/>
          </a:fontRef>
        </p:style>
      </p:cxnSp>
      <p:sp>
        <p:nvSpPr>
          <p:cNvPr id="18" name="Symbol zastępczy tekstu 6"/>
          <p:cNvSpPr>
            <a:spLocks noGrp="1"/>
          </p:cNvSpPr>
          <p:nvPr>
            <p:ph type="body" sz="quarter" idx="26" hasCustomPrompt="1"/>
          </p:nvPr>
        </p:nvSpPr>
        <p:spPr>
          <a:xfrm>
            <a:off x="1257675" y="3070936"/>
            <a:ext cx="2882143" cy="449407"/>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Subscription model</a:t>
            </a:r>
          </a:p>
        </p:txBody>
      </p:sp>
      <p:sp>
        <p:nvSpPr>
          <p:cNvPr id="19" name="Symbol zastępczy tekstu 6"/>
          <p:cNvSpPr>
            <a:spLocks noGrp="1"/>
          </p:cNvSpPr>
          <p:nvPr>
            <p:ph type="body" sz="quarter" idx="27" hasCustomPrompt="1"/>
          </p:nvPr>
        </p:nvSpPr>
        <p:spPr>
          <a:xfrm>
            <a:off x="4561782" y="3072108"/>
            <a:ext cx="2868447" cy="449407"/>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Listening services</a:t>
            </a:r>
          </a:p>
        </p:txBody>
      </p:sp>
      <p:sp>
        <p:nvSpPr>
          <p:cNvPr id="20" name="Symbol zastępczy tekstu 6"/>
          <p:cNvSpPr>
            <a:spLocks noGrp="1"/>
          </p:cNvSpPr>
          <p:nvPr>
            <p:ph type="body" sz="quarter" idx="28" hasCustomPrompt="1"/>
          </p:nvPr>
        </p:nvSpPr>
        <p:spPr>
          <a:xfrm>
            <a:off x="7779344" y="3074404"/>
            <a:ext cx="2919865" cy="449407"/>
          </a:xfrm>
          <a:prstGeom prst="rect">
            <a:avLst/>
          </a:prstGeom>
        </p:spPr>
        <p:txBody>
          <a:bodyPr/>
          <a:lstStyle>
            <a:lvl1pPr marL="0" indent="0" algn="l">
              <a:lnSpc>
                <a:spcPct val="120000"/>
              </a:lnSpc>
              <a:buNone/>
              <a:defRPr sz="1700" b="0" spc="50" baseline="0">
                <a:solidFill>
                  <a:srgbClr val="F2F2F2"/>
                </a:solidFill>
                <a:latin typeface="Segoe UI Semilight" panose="020B0402040204020203" pitchFamily="34" charset="0"/>
                <a:cs typeface="Segoe UI Semilight" panose="020B0402040204020203" pitchFamily="34" charset="0"/>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GB" noProof="0" dirty="0"/>
              <a:t>Returning customer</a:t>
            </a:r>
          </a:p>
        </p:txBody>
      </p:sp>
    </p:spTree>
    <p:extLst>
      <p:ext uri="{BB962C8B-B14F-4D97-AF65-F5344CB8AC3E}">
        <p14:creationId xmlns:p14="http://schemas.microsoft.com/office/powerpoint/2010/main" val="4860054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lutions #1 setup">
    <p:spTree>
      <p:nvGrpSpPr>
        <p:cNvPr id="1" name=""/>
        <p:cNvGrpSpPr/>
        <p:nvPr/>
      </p:nvGrpSpPr>
      <p:grpSpPr>
        <a:xfrm>
          <a:off x="0" y="0"/>
          <a:ext cx="0" cy="0"/>
          <a:chOff x="0" y="0"/>
          <a:chExt cx="0" cy="0"/>
        </a:xfrm>
      </p:grpSpPr>
      <p:sp>
        <p:nvSpPr>
          <p:cNvPr id="11"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Here are the facts</a:t>
            </a:r>
          </a:p>
        </p:txBody>
      </p:sp>
      <p:sp>
        <p:nvSpPr>
          <p:cNvPr id="12"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It’s growing rapidly</a:t>
            </a:r>
          </a:p>
        </p:txBody>
      </p:sp>
      <p:sp>
        <p:nvSpPr>
          <p:cNvPr id="15" name="Symbol zastępczy obrazu 13"/>
          <p:cNvSpPr>
            <a:spLocks noGrp="1"/>
          </p:cNvSpPr>
          <p:nvPr>
            <p:ph type="pic" sz="quarter" idx="13" hasCustomPrompt="1"/>
          </p:nvPr>
        </p:nvSpPr>
        <p:spPr>
          <a:xfrm>
            <a:off x="6726777" y="0"/>
            <a:ext cx="5465223" cy="6858000"/>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8" name="Symbol zastępczy tekstu 5"/>
          <p:cNvSpPr>
            <a:spLocks noGrp="1"/>
          </p:cNvSpPr>
          <p:nvPr>
            <p:ph type="body" sz="quarter" idx="16" hasCustomPrompt="1"/>
          </p:nvPr>
        </p:nvSpPr>
        <p:spPr>
          <a:xfrm>
            <a:off x="599027" y="3217933"/>
            <a:ext cx="1006981" cy="2726589"/>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3" name="Symbol zastępczy tekstu 2"/>
          <p:cNvSpPr>
            <a:spLocks noGrp="1"/>
          </p:cNvSpPr>
          <p:nvPr>
            <p:ph type="body" sz="quarter" idx="17" hasCustomPrompt="1"/>
          </p:nvPr>
        </p:nvSpPr>
        <p:spPr>
          <a:xfrm>
            <a:off x="504990" y="2211237"/>
            <a:ext cx="5622760" cy="723900"/>
          </a:xfrm>
          <a:prstGeom prst="rect">
            <a:avLst/>
          </a:prstGeom>
        </p:spPr>
        <p:txBody>
          <a:bodyPr/>
          <a:lstStyle>
            <a:lvl1pPr marL="0" indent="0">
              <a:lnSpc>
                <a:spcPct val="110000"/>
              </a:lnSpc>
              <a:buNone/>
              <a:defRPr sz="1800" baseline="0"/>
            </a:lvl1pPr>
          </a:lstStyle>
          <a:p>
            <a:pPr lvl="0"/>
            <a:r>
              <a:rPr lang="en-GB" noProof="0" dirty="0"/>
              <a:t>Global digital music revenue from 2004 to 2013 (in billion U.S. dollars) - 5.9 billion US Dollars</a:t>
            </a:r>
          </a:p>
        </p:txBody>
      </p:sp>
      <p:sp>
        <p:nvSpPr>
          <p:cNvPr id="34" name="Symbol zastępczy tekstu 2"/>
          <p:cNvSpPr>
            <a:spLocks noGrp="1"/>
          </p:cNvSpPr>
          <p:nvPr>
            <p:ph type="body" sz="quarter" idx="18" hasCustomPrompt="1"/>
          </p:nvPr>
        </p:nvSpPr>
        <p:spPr>
          <a:xfrm>
            <a:off x="1819440" y="3342098"/>
            <a:ext cx="4308310" cy="723900"/>
          </a:xfrm>
          <a:prstGeom prst="rect">
            <a:avLst/>
          </a:prstGeom>
        </p:spPr>
        <p:txBody>
          <a:bodyPr/>
          <a:lstStyle>
            <a:lvl1pPr marL="285750" indent="-285750">
              <a:lnSpc>
                <a:spcPct val="110000"/>
              </a:lnSpc>
              <a:buFont typeface="Arial" panose="020B0604020202020204" pitchFamily="34" charset="0"/>
              <a:buChar char="•"/>
              <a:defRPr sz="1800" baseline="0"/>
            </a:lvl1pPr>
          </a:lstStyle>
          <a:p>
            <a:pPr lvl="0"/>
            <a:r>
              <a:rPr lang="en-GB" noProof="0" dirty="0"/>
              <a:t>Norway is leading streaming music market worldwide with 48%</a:t>
            </a:r>
          </a:p>
        </p:txBody>
      </p:sp>
      <p:sp>
        <p:nvSpPr>
          <p:cNvPr id="35" name="Symbol zastępczy tekstu 2"/>
          <p:cNvSpPr>
            <a:spLocks noGrp="1"/>
          </p:cNvSpPr>
          <p:nvPr>
            <p:ph type="body" sz="quarter" idx="19" hasCustomPrompt="1"/>
          </p:nvPr>
        </p:nvSpPr>
        <p:spPr>
          <a:xfrm>
            <a:off x="1819440" y="4234832"/>
            <a:ext cx="4308310" cy="723900"/>
          </a:xfrm>
          <a:prstGeom prst="rect">
            <a:avLst/>
          </a:prstGeom>
        </p:spPr>
        <p:txBody>
          <a:bodyPr/>
          <a:lstStyle>
            <a:lvl1pPr marL="285750" indent="-285750">
              <a:lnSpc>
                <a:spcPct val="110000"/>
              </a:lnSpc>
              <a:buFont typeface="Arial" panose="020B0604020202020204" pitchFamily="34" charset="0"/>
              <a:buChar char="•"/>
              <a:defRPr sz="1800" baseline="0"/>
            </a:lvl1pPr>
          </a:lstStyle>
          <a:p>
            <a:pPr lvl="0"/>
            <a:r>
              <a:rPr lang="en-GB" noProof="0" dirty="0"/>
              <a:t>Spain ranked as the second biggest music streaming market in the world</a:t>
            </a:r>
          </a:p>
        </p:txBody>
      </p:sp>
      <p:sp>
        <p:nvSpPr>
          <p:cNvPr id="36" name="Symbol zastępczy tekstu 2"/>
          <p:cNvSpPr>
            <a:spLocks noGrp="1"/>
          </p:cNvSpPr>
          <p:nvPr>
            <p:ph type="body" sz="quarter" idx="20" hasCustomPrompt="1"/>
          </p:nvPr>
        </p:nvSpPr>
        <p:spPr>
          <a:xfrm>
            <a:off x="1819440" y="5127565"/>
            <a:ext cx="4308310" cy="723900"/>
          </a:xfrm>
          <a:prstGeom prst="rect">
            <a:avLst/>
          </a:prstGeom>
        </p:spPr>
        <p:txBody>
          <a:bodyPr/>
          <a:lstStyle>
            <a:lvl1pPr marL="285750" indent="-285750">
              <a:lnSpc>
                <a:spcPct val="110000"/>
              </a:lnSpc>
              <a:buFont typeface="Arial" panose="020B0604020202020204" pitchFamily="34" charset="0"/>
              <a:buChar char="•"/>
              <a:defRPr sz="1800" baseline="0"/>
            </a:lvl1pPr>
          </a:lstStyle>
          <a:p>
            <a:pPr lvl="0"/>
            <a:r>
              <a:rPr lang="en-GB" noProof="0" dirty="0"/>
              <a:t>Japan is much below the market average scoring 15% worldwide</a:t>
            </a:r>
          </a:p>
        </p:txBody>
      </p:sp>
      <p:pic>
        <p:nvPicPr>
          <p:cNvPr id="10" name="Imag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3989615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lutions #2 setup">
    <p:spTree>
      <p:nvGrpSpPr>
        <p:cNvPr id="1" name=""/>
        <p:cNvGrpSpPr/>
        <p:nvPr/>
      </p:nvGrpSpPr>
      <p:grpSpPr>
        <a:xfrm>
          <a:off x="0" y="0"/>
          <a:ext cx="0" cy="0"/>
          <a:chOff x="0" y="0"/>
          <a:chExt cx="0" cy="0"/>
        </a:xfrm>
      </p:grpSpPr>
      <p:sp>
        <p:nvSpPr>
          <p:cNvPr id="11"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Planning schedule</a:t>
            </a:r>
          </a:p>
        </p:txBody>
      </p:sp>
      <p:sp>
        <p:nvSpPr>
          <p:cNvPr id="12"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2014</a:t>
            </a:r>
          </a:p>
        </p:txBody>
      </p:sp>
      <p:sp>
        <p:nvSpPr>
          <p:cNvPr id="15" name="Symbol zastępczy obrazu 13"/>
          <p:cNvSpPr>
            <a:spLocks noGrp="1"/>
          </p:cNvSpPr>
          <p:nvPr>
            <p:ph type="pic" sz="quarter" idx="13" hasCustomPrompt="1"/>
          </p:nvPr>
        </p:nvSpPr>
        <p:spPr>
          <a:xfrm>
            <a:off x="0" y="3329399"/>
            <a:ext cx="12192000" cy="3528601"/>
          </a:xfrm>
          <a:prstGeom prst="rect">
            <a:avLst/>
          </a:prstGeom>
          <a:blipFill>
            <a:blip r:embed="rId2" cstate="screen">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GB" noProof="0" dirty="0"/>
              <a:t>  </a:t>
            </a:r>
          </a:p>
        </p:txBody>
      </p:sp>
      <p:sp>
        <p:nvSpPr>
          <p:cNvPr id="18" name="Symbol zastępczy tekstu 5"/>
          <p:cNvSpPr>
            <a:spLocks noGrp="1"/>
          </p:cNvSpPr>
          <p:nvPr>
            <p:ph type="body" sz="quarter" idx="16" hasCustomPrompt="1"/>
          </p:nvPr>
        </p:nvSpPr>
        <p:spPr>
          <a:xfrm>
            <a:off x="6048375" y="509556"/>
            <a:ext cx="999584" cy="3002915"/>
          </a:xfrm>
          <a:prstGeom prst="rect">
            <a:avLst/>
          </a:prstGeom>
          <a:solidFill>
            <a:srgbClr val="BE0E32"/>
          </a:solidFill>
          <a:effectLst>
            <a:outerShdw dist="50800" dir="2700000" algn="ctr"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3" name="Symbol zastępczy tekstu 2"/>
          <p:cNvSpPr>
            <a:spLocks noGrp="1"/>
          </p:cNvSpPr>
          <p:nvPr>
            <p:ph type="body" sz="quarter" idx="17" hasCustomPrompt="1"/>
          </p:nvPr>
        </p:nvSpPr>
        <p:spPr>
          <a:xfrm>
            <a:off x="504990" y="2211237"/>
            <a:ext cx="5171910" cy="723900"/>
          </a:xfrm>
          <a:prstGeom prst="rect">
            <a:avLst/>
          </a:prstGeom>
        </p:spPr>
        <p:txBody>
          <a:bodyPr anchor="b"/>
          <a:lstStyle>
            <a:lvl1pPr marL="0" indent="0">
              <a:lnSpc>
                <a:spcPct val="110000"/>
              </a:lnSpc>
              <a:buNone/>
              <a:defRPr sz="1800" baseline="0"/>
            </a:lvl1pPr>
          </a:lstStyle>
          <a:p>
            <a:pPr lvl="0"/>
            <a:r>
              <a:rPr lang="en-GB" noProof="0" dirty="0"/>
              <a:t>All the plans will be presented during our annual meeting on January 1st 2015. Schedule as follows:</a:t>
            </a:r>
          </a:p>
        </p:txBody>
      </p:sp>
      <p:sp>
        <p:nvSpPr>
          <p:cNvPr id="34" name="Symbol zastępczy tekstu 2"/>
          <p:cNvSpPr>
            <a:spLocks noGrp="1"/>
          </p:cNvSpPr>
          <p:nvPr>
            <p:ph type="body" sz="quarter" idx="18" hasCustomPrompt="1"/>
          </p:nvPr>
        </p:nvSpPr>
        <p:spPr>
          <a:xfrm>
            <a:off x="7268788" y="645345"/>
            <a:ext cx="4308310" cy="723900"/>
          </a:xfrm>
          <a:prstGeom prst="rect">
            <a:avLst/>
          </a:prstGeom>
        </p:spPr>
        <p:txBody>
          <a:bodyPr anchor="ctr"/>
          <a:lstStyle>
            <a:lvl1pPr marL="285750" indent="-285750">
              <a:lnSpc>
                <a:spcPct val="110000"/>
              </a:lnSpc>
              <a:buFont typeface="Arial" panose="020B0604020202020204" pitchFamily="34" charset="0"/>
              <a:buChar char="•"/>
              <a:defRPr sz="1800" baseline="0"/>
            </a:lvl1pPr>
          </a:lstStyle>
          <a:p>
            <a:pPr lvl="0"/>
            <a:r>
              <a:rPr lang="en-GB" noProof="0" dirty="0"/>
              <a:t>July 2014 -‐ drafted plans ready for revision by senior management.</a:t>
            </a:r>
          </a:p>
        </p:txBody>
      </p:sp>
      <p:sp>
        <p:nvSpPr>
          <p:cNvPr id="35" name="Symbol zastępczy tekstu 2"/>
          <p:cNvSpPr>
            <a:spLocks noGrp="1"/>
          </p:cNvSpPr>
          <p:nvPr>
            <p:ph type="body" sz="quarter" idx="19" hasCustomPrompt="1"/>
          </p:nvPr>
        </p:nvSpPr>
        <p:spPr>
          <a:xfrm>
            <a:off x="7268788" y="1538079"/>
            <a:ext cx="4308310" cy="723900"/>
          </a:xfrm>
          <a:prstGeom prst="rect">
            <a:avLst/>
          </a:prstGeom>
        </p:spPr>
        <p:txBody>
          <a:bodyPr anchor="ctr"/>
          <a:lstStyle>
            <a:lvl1pPr marL="285750" indent="-285750">
              <a:lnSpc>
                <a:spcPct val="110000"/>
              </a:lnSpc>
              <a:buFont typeface="Arial" panose="020B0604020202020204" pitchFamily="34" charset="0"/>
              <a:buChar char="•"/>
              <a:defRPr sz="1800" baseline="0"/>
            </a:lvl1pPr>
          </a:lstStyle>
          <a:p>
            <a:pPr lvl="0"/>
            <a:r>
              <a:rPr lang="en-GB" noProof="0" dirty="0"/>
              <a:t>September 2014 -‐ budget review and calibration of the plans.</a:t>
            </a:r>
          </a:p>
        </p:txBody>
      </p:sp>
      <p:sp>
        <p:nvSpPr>
          <p:cNvPr id="36" name="Symbol zastępczy tekstu 2"/>
          <p:cNvSpPr>
            <a:spLocks noGrp="1"/>
          </p:cNvSpPr>
          <p:nvPr>
            <p:ph type="body" sz="quarter" idx="20" hasCustomPrompt="1"/>
          </p:nvPr>
        </p:nvSpPr>
        <p:spPr>
          <a:xfrm>
            <a:off x="7268788" y="2430812"/>
            <a:ext cx="4308310" cy="723900"/>
          </a:xfrm>
          <a:prstGeom prst="rect">
            <a:avLst/>
          </a:prstGeom>
        </p:spPr>
        <p:txBody>
          <a:bodyPr anchor="ctr"/>
          <a:lstStyle>
            <a:lvl1pPr marL="285750" indent="-285750">
              <a:lnSpc>
                <a:spcPct val="110000"/>
              </a:lnSpc>
              <a:buFont typeface="Arial" panose="020B0604020202020204" pitchFamily="34" charset="0"/>
              <a:buChar char="•"/>
              <a:defRPr sz="1800" baseline="0"/>
            </a:lvl1pPr>
          </a:lstStyle>
          <a:p>
            <a:pPr lvl="0"/>
            <a:r>
              <a:rPr lang="en-GB" noProof="0" dirty="0"/>
              <a:t>December 2014 -‐ final plan submission and corrections being made.</a:t>
            </a:r>
          </a:p>
        </p:txBody>
      </p:sp>
    </p:spTree>
    <p:extLst>
      <p:ext uri="{BB962C8B-B14F-4D97-AF65-F5344CB8AC3E}">
        <p14:creationId xmlns:p14="http://schemas.microsoft.com/office/powerpoint/2010/main" val="30230460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graph place">
    <p:spTree>
      <p:nvGrpSpPr>
        <p:cNvPr id="1" name=""/>
        <p:cNvGrpSpPr/>
        <p:nvPr/>
      </p:nvGrpSpPr>
      <p:grpSpPr>
        <a:xfrm>
          <a:off x="0" y="0"/>
          <a:ext cx="0" cy="0"/>
          <a:chOff x="0" y="0"/>
          <a:chExt cx="0" cy="0"/>
        </a:xfrm>
      </p:grpSpPr>
      <p:grpSp>
        <p:nvGrpSpPr>
          <p:cNvPr id="4" name="Grupa 3"/>
          <p:cNvGrpSpPr/>
          <p:nvPr userDrawn="1"/>
        </p:nvGrpSpPr>
        <p:grpSpPr>
          <a:xfrm>
            <a:off x="5638800" y="0"/>
            <a:ext cx="6553200" cy="6858000"/>
            <a:chOff x="5638800" y="0"/>
            <a:chExt cx="6553200" cy="6858000"/>
          </a:xfrm>
        </p:grpSpPr>
        <p:sp>
          <p:nvSpPr>
            <p:cNvPr id="7" name="Prostokąt 6"/>
            <p:cNvSpPr/>
            <p:nvPr userDrawn="1"/>
          </p:nvSpPr>
          <p:spPr>
            <a:xfrm>
              <a:off x="5638800" y="0"/>
              <a:ext cx="655320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noProof="0" dirty="0"/>
            </a:p>
          </p:txBody>
        </p:sp>
        <p:pic>
          <p:nvPicPr>
            <p:cNvPr id="3" name="Obraz 2"/>
            <p:cNvPicPr>
              <a:picLocks/>
            </p:cNvPicPr>
            <p:nvPr userDrawn="1"/>
          </p:nvPicPr>
          <p:blipFill>
            <a:blip r:embed="rId2">
              <a:extLst>
                <a:ext uri="{28A0092B-C50C-407E-A947-70E740481C1C}">
                  <a14:useLocalDpi xmlns:a14="http://schemas.microsoft.com/office/drawing/2010/main"/>
                </a:ext>
              </a:extLst>
            </a:blip>
            <a:stretch>
              <a:fillRect/>
            </a:stretch>
          </p:blipFill>
          <p:spPr>
            <a:xfrm>
              <a:off x="5638800" y="0"/>
              <a:ext cx="6552000" cy="6858000"/>
            </a:xfrm>
            <a:prstGeom prst="rect">
              <a:avLst/>
            </a:prstGeom>
          </p:spPr>
        </p:pic>
      </p:grpSp>
      <p:sp>
        <p:nvSpPr>
          <p:cNvPr id="12" name="Symbol zastępczy tekstu 5"/>
          <p:cNvSpPr>
            <a:spLocks noGrp="1"/>
          </p:cNvSpPr>
          <p:nvPr>
            <p:ph type="body" sz="quarter" idx="16" hasCustomPrompt="1"/>
          </p:nvPr>
        </p:nvSpPr>
        <p:spPr>
          <a:xfrm>
            <a:off x="5248274" y="5515992"/>
            <a:ext cx="1707610" cy="990505"/>
          </a:xfrm>
          <a:prstGeom prst="rect">
            <a:avLst/>
          </a:prstGeom>
          <a:solidFill>
            <a:srgbClr val="BE0E32"/>
          </a:solidFill>
          <a:effectLst>
            <a:outerShdw dist="50800" dir="2700000" algn="tl" rotWithShape="0">
              <a:schemeClr val="tx2">
                <a:alpha val="25000"/>
              </a:schemeClr>
            </a:outerShdw>
          </a:effectLst>
        </p:spPr>
        <p:txBody>
          <a:bodyPr/>
          <a:lstStyle>
            <a:lvl1pPr marL="0" indent="0">
              <a:buFont typeface="Arial" panose="020B0604020202020204" pitchFamily="34" charset="0"/>
              <a:buNone/>
              <a:defRPr/>
            </a:lvl1pPr>
          </a:lstStyle>
          <a:p>
            <a:pPr lvl="0"/>
            <a:r>
              <a:rPr lang="en-GB" noProof="0" dirty="0"/>
              <a:t>    </a:t>
            </a:r>
          </a:p>
        </p:txBody>
      </p:sp>
      <p:sp>
        <p:nvSpPr>
          <p:cNvPr id="13" name="Symbol zastępczy tekstu 10"/>
          <p:cNvSpPr>
            <a:spLocks noGrp="1"/>
          </p:cNvSpPr>
          <p:nvPr>
            <p:ph type="body" sz="quarter" idx="10" hasCustomPrompt="1"/>
          </p:nvPr>
        </p:nvSpPr>
        <p:spPr>
          <a:xfrm>
            <a:off x="504990" y="442200"/>
            <a:ext cx="4802734" cy="650876"/>
          </a:xfrm>
          <a:prstGeom prst="rect">
            <a:avLst/>
          </a:prstGeom>
        </p:spPr>
        <p:txBody>
          <a:bodyPr anchor="t"/>
          <a:lstStyle>
            <a:lvl1pPr marL="0" indent="0">
              <a:lnSpc>
                <a:spcPct val="80000"/>
              </a:lnSpc>
              <a:buNone/>
              <a:defRPr sz="4400" spc="-50" baseline="0">
                <a:latin typeface="+mj-lt"/>
              </a:defRPr>
            </a:lvl1pPr>
          </a:lstStyle>
          <a:p>
            <a:pPr lvl="0"/>
            <a:r>
              <a:rPr lang="en-GB" noProof="0" dirty="0"/>
              <a:t>Leading music</a:t>
            </a:r>
          </a:p>
        </p:txBody>
      </p:sp>
      <p:sp>
        <p:nvSpPr>
          <p:cNvPr id="14" name="Symbol zastępczy tekstu 10"/>
          <p:cNvSpPr>
            <a:spLocks noGrp="1"/>
          </p:cNvSpPr>
          <p:nvPr>
            <p:ph type="body" sz="quarter" idx="11" hasCustomPrompt="1"/>
          </p:nvPr>
        </p:nvSpPr>
        <p:spPr>
          <a:xfrm>
            <a:off x="504990" y="1061546"/>
            <a:ext cx="4802734" cy="650876"/>
          </a:xfrm>
          <a:prstGeom prst="rect">
            <a:avLst/>
          </a:prstGeom>
        </p:spPr>
        <p:txBody>
          <a:bodyPr/>
          <a:lstStyle>
            <a:lvl1pPr marL="0" indent="0">
              <a:buNone/>
              <a:tabLst>
                <a:tab pos="2238375" algn="l"/>
              </a:tabLst>
              <a:defRPr sz="2200" spc="0" baseline="0">
                <a:latin typeface="+mn-lt"/>
              </a:defRPr>
            </a:lvl1pPr>
          </a:lstStyle>
          <a:p>
            <a:pPr lvl="0"/>
            <a:r>
              <a:rPr lang="en-GB" noProof="0" dirty="0"/>
              <a:t>streaming markets worldwide</a:t>
            </a:r>
          </a:p>
        </p:txBody>
      </p:sp>
      <p:sp>
        <p:nvSpPr>
          <p:cNvPr id="25" name="Symbol zastępczy tekstu 2"/>
          <p:cNvSpPr>
            <a:spLocks noGrp="1"/>
          </p:cNvSpPr>
          <p:nvPr>
            <p:ph type="body" sz="quarter" idx="17" hasCustomPrompt="1"/>
          </p:nvPr>
        </p:nvSpPr>
        <p:spPr>
          <a:xfrm>
            <a:off x="504990" y="2443468"/>
            <a:ext cx="4802734" cy="1442732"/>
          </a:xfrm>
          <a:prstGeom prst="rect">
            <a:avLst/>
          </a:prstGeom>
        </p:spPr>
        <p:txBody>
          <a:bodyPr/>
          <a:lstStyle>
            <a:lvl1pPr marL="0" indent="0">
              <a:lnSpc>
                <a:spcPct val="110000"/>
              </a:lnSpc>
              <a:buNone/>
              <a:defRPr sz="1800" baseline="0"/>
            </a:lvl1pPr>
          </a:lstStyle>
          <a:p>
            <a:pPr lvl="0"/>
            <a:r>
              <a:rPr lang="en-GB" noProof="0" dirty="0"/>
              <a:t>Streaming and subscriptions surge Subscription services, part of an increasingly diverse mix of industry revenue streams</a:t>
            </a:r>
          </a:p>
        </p:txBody>
      </p:sp>
      <p:sp>
        <p:nvSpPr>
          <p:cNvPr id="26" name="Symbol zastępczy tekstu 2"/>
          <p:cNvSpPr>
            <a:spLocks noGrp="1"/>
          </p:cNvSpPr>
          <p:nvPr>
            <p:ph type="body" sz="quarter" idx="18" hasCustomPrompt="1"/>
          </p:nvPr>
        </p:nvSpPr>
        <p:spPr>
          <a:xfrm>
            <a:off x="504990" y="3979730"/>
            <a:ext cx="4397210" cy="2370270"/>
          </a:xfrm>
          <a:prstGeom prst="rect">
            <a:avLst/>
          </a:prstGeom>
        </p:spPr>
        <p:txBody>
          <a:bodyPr/>
          <a:lstStyle>
            <a:lvl1pPr marL="285750" marR="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sz="1800" baseline="0"/>
            </a:lvl1pPr>
          </a:lstStyle>
          <a:p>
            <a:pPr marL="285750" marR="0" lvl="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GB" noProof="0" dirty="0"/>
              <a:t>Norway is leading streaming music market worldwide with 48%</a:t>
            </a:r>
          </a:p>
          <a:p>
            <a:pPr marL="285750" marR="0" lvl="0" indent="-285750" algn="l" defTabSz="914400" rtl="0" eaLnBrk="1" fontAlgn="auto" latinLnBrk="0" hangingPunct="1">
              <a:lnSpc>
                <a:spcPct val="110000"/>
              </a:lnSpc>
              <a:spcBef>
                <a:spcPts val="1000"/>
              </a:spcBef>
              <a:spcAft>
                <a:spcPts val="0"/>
              </a:spcAft>
              <a:buClr>
                <a:schemeClr val="accent1"/>
              </a:buClr>
              <a:buSzTx/>
              <a:buFont typeface="Wingdings" panose="05000000000000000000" pitchFamily="2" charset="2"/>
              <a:buChar char="§"/>
              <a:tabLst/>
              <a:defRPr/>
            </a:pPr>
            <a:r>
              <a:rPr lang="en-GB" noProof="0" dirty="0"/>
              <a:t>Spain ranked as the second biggest music streaming market in the world</a:t>
            </a:r>
          </a:p>
        </p:txBody>
      </p:sp>
      <p:sp>
        <p:nvSpPr>
          <p:cNvPr id="27" name="Symbol zastępczy tekstu 2"/>
          <p:cNvSpPr>
            <a:spLocks noGrp="1"/>
          </p:cNvSpPr>
          <p:nvPr>
            <p:ph type="body" sz="quarter" idx="19" hasCustomPrompt="1"/>
          </p:nvPr>
        </p:nvSpPr>
        <p:spPr>
          <a:xfrm>
            <a:off x="7195070" y="5515991"/>
            <a:ext cx="4802734" cy="990505"/>
          </a:xfrm>
          <a:prstGeom prst="rect">
            <a:avLst/>
          </a:prstGeom>
        </p:spPr>
        <p:txBody>
          <a:bodyPr anchor="ctr"/>
          <a:lstStyle>
            <a:lvl1pPr marL="0" indent="0">
              <a:lnSpc>
                <a:spcPct val="110000"/>
              </a:lnSpc>
              <a:buNone/>
              <a:defRPr sz="1800" baseline="0">
                <a:solidFill>
                  <a:srgbClr val="F2F2F2"/>
                </a:solidFill>
              </a:defRPr>
            </a:lvl1pPr>
          </a:lstStyle>
          <a:p>
            <a:pPr lvl="0"/>
            <a:r>
              <a:rPr lang="en-GB" noProof="0" dirty="0"/>
              <a:t>Leading music streaming markets worldwide in 2011, based on penetration rates, </a:t>
            </a:r>
            <a:r>
              <a:rPr lang="en-GB" noProof="0" dirty="0" err="1"/>
              <a:t>statista.com</a:t>
            </a:r>
            <a:endParaRPr lang="en-GB" noProof="0" dirty="0"/>
          </a:p>
        </p:txBody>
      </p:sp>
      <p:pic>
        <p:nvPicPr>
          <p:cNvPr id="11" name="Image 10"/>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0919276" y="191246"/>
            <a:ext cx="1077055" cy="250954"/>
          </a:xfrm>
          <a:prstGeom prst="rect">
            <a:avLst/>
          </a:prstGeom>
        </p:spPr>
      </p:pic>
    </p:spTree>
    <p:extLst>
      <p:ext uri="{BB962C8B-B14F-4D97-AF65-F5344CB8AC3E}">
        <p14:creationId xmlns:p14="http://schemas.microsoft.com/office/powerpoint/2010/main" val="12971546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0348064"/>
      </p:ext>
    </p:extLst>
  </p:cSld>
  <p:clrMap bg1="lt1" tx1="dk1" bg2="lt2" tx2="dk2" accent1="accent1" accent2="accent2" accent3="accent3" accent4="accent4" accent5="accent5" accent6="accent6" hlink="hlink" folHlink="folHlink"/>
  <p:sldLayoutIdLst>
    <p:sldLayoutId id="2147483747" r:id="rId1"/>
    <p:sldLayoutId id="2147483709" r:id="rId2"/>
    <p:sldLayoutId id="2147483719" r:id="rId3"/>
    <p:sldLayoutId id="2147483751" r:id="rId4"/>
    <p:sldLayoutId id="2147483752" r:id="rId5"/>
    <p:sldLayoutId id="2147483720" r:id="rId6"/>
    <p:sldLayoutId id="2147483722" r:id="rId7"/>
    <p:sldLayoutId id="2147483724" r:id="rId8"/>
    <p:sldLayoutId id="2147483723" r:id="rId9"/>
    <p:sldLayoutId id="2147483716" r:id="rId10"/>
    <p:sldLayoutId id="2147483727" r:id="rId11"/>
    <p:sldLayoutId id="2147483728" r:id="rId12"/>
    <p:sldLayoutId id="2147483726" r:id="rId13"/>
    <p:sldLayoutId id="2147483729" r:id="rId14"/>
    <p:sldLayoutId id="2147483730" r:id="rId15"/>
    <p:sldLayoutId id="214748375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9" r:id="rId24"/>
    <p:sldLayoutId id="2147483741" r:id="rId25"/>
    <p:sldLayoutId id="2147483742" r:id="rId26"/>
    <p:sldLayoutId id="2147483743" r:id="rId27"/>
    <p:sldLayoutId id="2147483744" r:id="rId28"/>
    <p:sldLayoutId id="2147483745" r:id="rId29"/>
    <p:sldLayoutId id="2147483746" r:id="rId30"/>
    <p:sldLayoutId id="2147483753" r:id="rId31"/>
    <p:sldLayoutId id="2147483754" r:id="rId32"/>
    <p:sldLayoutId id="2147483738" r:id="rId33"/>
    <p:sldLayoutId id="2147483748" r:id="rId3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hyperlink" Target="https://ng-bootstrap.github.io/" TargetMode="External"/><Relationship Id="rId2" Type="http://schemas.openxmlformats.org/officeDocument/2006/relationships/hyperlink" Target="https://angular.io/" TargetMode="External"/><Relationship Id="rId1" Type="http://schemas.openxmlformats.org/officeDocument/2006/relationships/slideLayout" Target="../slideLayouts/slideLayout24.xml"/><Relationship Id="rId6" Type="http://schemas.openxmlformats.org/officeDocument/2006/relationships/hyperlink" Target="https://www.primefaces.org/primeng/#/" TargetMode="External"/><Relationship Id="rId5" Type="http://schemas.openxmlformats.org/officeDocument/2006/relationships/hyperlink" Target="http://ionicframework.com/" TargetMode="External"/><Relationship Id="rId4" Type="http://schemas.openxmlformats.org/officeDocument/2006/relationships/hyperlink" Target="https://github.com/mgechev/angular-seed" TargetMode="External"/></Relationships>
</file>

<file path=ppt/slides/_rels/slide13.xml.rels><?xml version="1.0" encoding="UTF-8" standalone="yes"?>
<Relationships xmlns="http://schemas.openxmlformats.org/package/2006/relationships"><Relationship Id="rId2" Type="http://schemas.openxmlformats.org/officeDocument/2006/relationships/hyperlink" Target="https://nodejs.org/" TargetMode="External"/><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hyperlink" Target="mailto:Gert.Vesterberg@gmail.com" TargetMode="Externa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ymbol zastępczy tekstu 2" title="Presentation Title"/>
          <p:cNvSpPr>
            <a:spLocks noGrp="1"/>
          </p:cNvSpPr>
          <p:nvPr>
            <p:ph type="body" sz="quarter" idx="10"/>
          </p:nvPr>
        </p:nvSpPr>
        <p:spPr>
          <a:xfrm>
            <a:off x="7103989" y="3204839"/>
            <a:ext cx="4377858" cy="738649"/>
          </a:xfrm>
        </p:spPr>
        <p:txBody>
          <a:bodyPr/>
          <a:lstStyle/>
          <a:p>
            <a:r>
              <a:rPr lang="et-EE" sz="4000" dirty="0" err="1"/>
              <a:t>Angular</a:t>
            </a:r>
            <a:r>
              <a:rPr lang="et-EE" sz="4000" dirty="0"/>
              <a:t> raamistik</a:t>
            </a:r>
            <a:endParaRPr lang="en-GB" sz="4000" dirty="0"/>
          </a:p>
        </p:txBody>
      </p:sp>
      <p:sp>
        <p:nvSpPr>
          <p:cNvPr id="5" name="Symbol zastępczy tekstu 4" title="Author, Month, Year"/>
          <p:cNvSpPr>
            <a:spLocks noGrp="1"/>
          </p:cNvSpPr>
          <p:nvPr>
            <p:ph type="body" sz="quarter" idx="12"/>
          </p:nvPr>
        </p:nvSpPr>
        <p:spPr>
          <a:xfrm>
            <a:off x="6243638" y="2264000"/>
            <a:ext cx="5412067" cy="947737"/>
          </a:xfrm>
        </p:spPr>
        <p:txBody>
          <a:bodyPr/>
          <a:lstStyle/>
          <a:p>
            <a:r>
              <a:rPr lang="fr-FR" sz="2000" dirty="0"/>
              <a:t>Gert Vesterberg   │ </a:t>
            </a:r>
            <a:r>
              <a:rPr lang="et-EE" sz="2000" dirty="0"/>
              <a:t>08.04.2017</a:t>
            </a:r>
            <a:endParaRPr lang="en-US" sz="2000" dirty="0"/>
          </a:p>
        </p:txBody>
      </p:sp>
      <p:sp>
        <p:nvSpPr>
          <p:cNvPr id="7" name="Rectangle 6"/>
          <p:cNvSpPr/>
          <p:nvPr/>
        </p:nvSpPr>
        <p:spPr>
          <a:xfrm>
            <a:off x="9549353" y="5791201"/>
            <a:ext cx="2460395" cy="845270"/>
          </a:xfrm>
          <a:prstGeom prst="rect">
            <a:avLst/>
          </a:prstGeom>
          <a:solidFill>
            <a:schemeClr val="bg2">
              <a:lumMod val="95000"/>
            </a:schemeClr>
          </a:solidFill>
          <a:ln>
            <a:solidFill>
              <a:schemeClr val="bg2">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t-EE"/>
          </a:p>
        </p:txBody>
      </p:sp>
      <p:pic>
        <p:nvPicPr>
          <p:cNvPr id="1026" name="Picture 2" descr="Image result for angular2 icon transparen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25041" y="5791201"/>
            <a:ext cx="1030664" cy="1030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11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6885624" cy="650876"/>
          </a:xfrm>
        </p:spPr>
        <p:txBody>
          <a:bodyPr/>
          <a:lstStyle/>
          <a:p>
            <a:r>
              <a:rPr lang="et-EE" b="1" dirty="0"/>
              <a:t>Minu kogemus </a:t>
            </a:r>
            <a:r>
              <a:rPr lang="et-EE" b="1" dirty="0" err="1"/>
              <a:t>Angulariga</a:t>
            </a:r>
            <a:endParaRPr lang="et-EE" b="1" dirty="0"/>
          </a:p>
        </p:txBody>
      </p:sp>
      <p:sp>
        <p:nvSpPr>
          <p:cNvPr id="5" name="Text Placeholder 7"/>
          <p:cNvSpPr>
            <a:spLocks noGrp="1"/>
          </p:cNvSpPr>
          <p:nvPr>
            <p:ph type="body" sz="quarter" idx="18"/>
          </p:nvPr>
        </p:nvSpPr>
        <p:spPr>
          <a:xfrm>
            <a:off x="504990" y="1754550"/>
            <a:ext cx="11076296" cy="4589689"/>
          </a:xfrm>
        </p:spPr>
        <p:txBody>
          <a:bodyPr/>
          <a:lstStyle/>
          <a:p>
            <a:pPr marL="314325" indent="-303213">
              <a:buClr>
                <a:srgbClr val="BE0E32"/>
              </a:buClr>
              <a:buFont typeface="Wingdings" panose="05000000000000000000" pitchFamily="2" charset="2"/>
              <a:buChar char="§"/>
            </a:pPr>
            <a:r>
              <a:rPr lang="et-EE" sz="3200" b="1" dirty="0" err="1"/>
              <a:t>Medihub.me</a:t>
            </a:r>
            <a:r>
              <a:rPr lang="et-EE" sz="3200" b="1" dirty="0"/>
              <a:t> </a:t>
            </a:r>
            <a:r>
              <a:rPr lang="et-EE" sz="3200" dirty="0"/>
              <a:t>– meditsiiniteenuste võrdlus ja broneerimisportaal</a:t>
            </a:r>
          </a:p>
          <a:p>
            <a:pPr marL="314325" indent="-303213">
              <a:buClr>
                <a:srgbClr val="BE0E32"/>
              </a:buClr>
              <a:buFont typeface="Wingdings" panose="05000000000000000000" pitchFamily="2" charset="2"/>
              <a:buChar char="§"/>
            </a:pPr>
            <a:r>
              <a:rPr lang="et-EE" sz="3200" dirty="0"/>
              <a:t>Alustasime </a:t>
            </a:r>
            <a:r>
              <a:rPr lang="et-EE" sz="3200" dirty="0" err="1"/>
              <a:t>Angulariga</a:t>
            </a:r>
            <a:r>
              <a:rPr lang="et-EE" sz="3200" dirty="0"/>
              <a:t> alates selle </a:t>
            </a:r>
            <a:r>
              <a:rPr lang="et-EE" sz="3200" dirty="0" err="1"/>
              <a:t>beta</a:t>
            </a:r>
            <a:r>
              <a:rPr lang="et-EE" sz="3200" dirty="0"/>
              <a:t>-versioonist</a:t>
            </a:r>
          </a:p>
          <a:p>
            <a:pPr marL="314325" indent="-303213">
              <a:buClr>
                <a:srgbClr val="BE0E32"/>
              </a:buClr>
              <a:buFont typeface="Wingdings" panose="05000000000000000000" pitchFamily="2" charset="2"/>
              <a:buChar char="§"/>
            </a:pPr>
            <a:r>
              <a:rPr lang="et-EE" sz="3200" dirty="0"/>
              <a:t>Lehte serveerib NGINX</a:t>
            </a:r>
          </a:p>
          <a:p>
            <a:pPr marL="314325" indent="-303213">
              <a:buClr>
                <a:srgbClr val="BE0E32"/>
              </a:buClr>
              <a:buFont typeface="Wingdings" panose="05000000000000000000" pitchFamily="2" charset="2"/>
              <a:buChar char="§"/>
            </a:pPr>
            <a:r>
              <a:rPr lang="et-EE" sz="3200" dirty="0" err="1"/>
              <a:t>Deploy</a:t>
            </a:r>
            <a:r>
              <a:rPr lang="et-EE" sz="3200" dirty="0"/>
              <a:t> käib </a:t>
            </a:r>
            <a:r>
              <a:rPr lang="et-EE" sz="3200" dirty="0" err="1"/>
              <a:t>Dockeri</a:t>
            </a:r>
            <a:r>
              <a:rPr lang="et-EE" sz="3200" dirty="0"/>
              <a:t> abil</a:t>
            </a:r>
          </a:p>
          <a:p>
            <a:pPr marL="314325" indent="-303213">
              <a:buClr>
                <a:srgbClr val="BE0E32"/>
              </a:buClr>
              <a:buFont typeface="Wingdings" panose="05000000000000000000" pitchFamily="2" charset="2"/>
              <a:buChar char="§"/>
            </a:pPr>
            <a:r>
              <a:rPr lang="et-EE" sz="3200" dirty="0"/>
              <a:t>Rakendus kasutab </a:t>
            </a:r>
            <a:r>
              <a:rPr lang="et-EE" sz="3200" dirty="0" err="1"/>
              <a:t>AoT</a:t>
            </a:r>
            <a:r>
              <a:rPr lang="et-EE" sz="3200" dirty="0"/>
              <a:t> (</a:t>
            </a:r>
            <a:r>
              <a:rPr lang="et-EE" sz="3200" dirty="0" err="1"/>
              <a:t>ahead</a:t>
            </a:r>
            <a:r>
              <a:rPr lang="et-EE" sz="3200" dirty="0"/>
              <a:t> of Time </a:t>
            </a:r>
            <a:r>
              <a:rPr lang="et-EE" sz="3200" dirty="0" err="1"/>
              <a:t>Compilation</a:t>
            </a:r>
            <a:r>
              <a:rPr lang="et-EE" sz="3200" dirty="0"/>
              <a:t>), </a:t>
            </a:r>
            <a:r>
              <a:rPr lang="et-EE" sz="3200" dirty="0" err="1"/>
              <a:t>Three</a:t>
            </a:r>
            <a:r>
              <a:rPr lang="et-EE" sz="3200" dirty="0"/>
              <a:t> </a:t>
            </a:r>
            <a:r>
              <a:rPr lang="et-EE" sz="3200" dirty="0" err="1"/>
              <a:t>Shaking</a:t>
            </a:r>
            <a:r>
              <a:rPr lang="et-EE" sz="3200" dirty="0"/>
              <a:t> (</a:t>
            </a:r>
            <a:r>
              <a:rPr lang="et-EE" sz="3200" dirty="0" err="1"/>
              <a:t>Rollup</a:t>
            </a:r>
            <a:r>
              <a:rPr lang="et-EE" sz="3200" dirty="0"/>
              <a:t>) tehnoloogiaid</a:t>
            </a:r>
          </a:p>
          <a:p>
            <a:pPr marL="314325" indent="-303213">
              <a:buClr>
                <a:srgbClr val="BE0E32"/>
              </a:buClr>
              <a:buFont typeface="Wingdings" panose="05000000000000000000" pitchFamily="2" charset="2"/>
              <a:buChar char="§"/>
            </a:pPr>
            <a:r>
              <a:rPr lang="et-EE" sz="3200" dirty="0" err="1"/>
              <a:t>Backendiks</a:t>
            </a:r>
            <a:r>
              <a:rPr lang="et-EE" sz="3200" dirty="0"/>
              <a:t> Javas kirjutatud REST API</a:t>
            </a:r>
          </a:p>
          <a:p>
            <a:pPr marL="11112">
              <a:buClr>
                <a:srgbClr val="BE0E32"/>
              </a:buCl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1527878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6885624" cy="650876"/>
          </a:xfrm>
        </p:spPr>
        <p:txBody>
          <a:bodyPr/>
          <a:lstStyle/>
          <a:p>
            <a:r>
              <a:rPr lang="et-EE" b="1" dirty="0"/>
              <a:t>Mõningaid soovitusi</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Kasuta </a:t>
            </a:r>
            <a:r>
              <a:rPr lang="et-EE" sz="3200" dirty="0" err="1"/>
              <a:t>lintereid</a:t>
            </a:r>
            <a:r>
              <a:rPr lang="et-EE" sz="3200" dirty="0"/>
              <a:t> (</a:t>
            </a:r>
            <a:r>
              <a:rPr lang="et-EE" sz="3200" dirty="0" err="1"/>
              <a:t>JSLint</a:t>
            </a:r>
            <a:r>
              <a:rPr lang="et-EE" sz="3200" dirty="0"/>
              <a:t>, </a:t>
            </a:r>
            <a:r>
              <a:rPr lang="et-EE" sz="3200" dirty="0" err="1"/>
              <a:t>TSLint</a:t>
            </a:r>
            <a:r>
              <a:rPr lang="et-EE" sz="3200" dirty="0"/>
              <a:t>, </a:t>
            </a:r>
            <a:r>
              <a:rPr lang="et-EE" sz="3200" dirty="0" err="1"/>
              <a:t>CSSLint</a:t>
            </a:r>
            <a:r>
              <a:rPr lang="et-EE" sz="3200" dirty="0"/>
              <a:t>)! </a:t>
            </a:r>
          </a:p>
          <a:p>
            <a:pPr marL="314325" indent="-303213">
              <a:buClr>
                <a:srgbClr val="BE0E32"/>
              </a:buClr>
              <a:buFont typeface="Wingdings" panose="05000000000000000000" pitchFamily="2" charset="2"/>
              <a:buChar char="§"/>
            </a:pPr>
            <a:r>
              <a:rPr lang="et-EE" sz="3200" dirty="0"/>
              <a:t>Kirjuta valmis ka </a:t>
            </a:r>
            <a:r>
              <a:rPr lang="et-EE" sz="3200" dirty="0" err="1"/>
              <a:t>unit</a:t>
            </a:r>
            <a:r>
              <a:rPr lang="et-EE" sz="3200" dirty="0"/>
              <a:t> testid ning end-</a:t>
            </a:r>
            <a:r>
              <a:rPr lang="et-EE" sz="3200" dirty="0" err="1"/>
              <a:t>to</a:t>
            </a:r>
            <a:r>
              <a:rPr lang="et-EE" sz="3200" dirty="0"/>
              <a:t>-end testid</a:t>
            </a:r>
          </a:p>
          <a:p>
            <a:pPr marL="314325" indent="-303213">
              <a:buClr>
                <a:srgbClr val="BE0E32"/>
              </a:buClr>
              <a:buFont typeface="Wingdings" panose="05000000000000000000" pitchFamily="2" charset="2"/>
              <a:buChar char="§"/>
            </a:pPr>
            <a:r>
              <a:rPr lang="et-EE" sz="3200" dirty="0"/>
              <a:t>Hoia komponendid võimalikult väikesed</a:t>
            </a:r>
          </a:p>
          <a:p>
            <a:pPr marL="314325" indent="-303213">
              <a:buClr>
                <a:srgbClr val="BE0E32"/>
              </a:buClr>
              <a:buFont typeface="Wingdings" panose="05000000000000000000" pitchFamily="2" charset="2"/>
              <a:buChar char="§"/>
            </a:pPr>
            <a:r>
              <a:rPr lang="et-EE" sz="3200" dirty="0"/>
              <a:t>Kui kasutad </a:t>
            </a:r>
            <a:r>
              <a:rPr lang="et-EE" sz="3200" dirty="0" err="1"/>
              <a:t>NPM’i</a:t>
            </a:r>
            <a:r>
              <a:rPr lang="et-EE" sz="3200" dirty="0"/>
              <a:t> sõltuvuste halduseks, </a:t>
            </a:r>
            <a:r>
              <a:rPr lang="et-EE" sz="3200" i="1" dirty="0" err="1"/>
              <a:t>hardcode’i</a:t>
            </a:r>
            <a:r>
              <a:rPr lang="et-EE" sz="3200" dirty="0"/>
              <a:t> versioonid</a:t>
            </a:r>
          </a:p>
          <a:p>
            <a:pPr marL="314325" indent="-303213">
              <a:buClr>
                <a:srgbClr val="BE0E32"/>
              </a:buClr>
              <a:buFont typeface="Wingdings" panose="05000000000000000000" pitchFamily="2" charset="2"/>
              <a:buChar char="§"/>
            </a:pPr>
            <a:r>
              <a:rPr lang="et-EE" sz="3200" dirty="0" err="1"/>
              <a:t>Dockeri</a:t>
            </a:r>
            <a:r>
              <a:rPr lang="et-EE" sz="3200" dirty="0"/>
              <a:t> abil on rakendust palju hõlpsam </a:t>
            </a:r>
            <a:r>
              <a:rPr lang="et-EE" sz="3200" dirty="0" err="1"/>
              <a:t>deployda</a:t>
            </a:r>
            <a:r>
              <a:rPr lang="et-EE" sz="3200" dirty="0"/>
              <a:t> ükskõik, mis platvormile</a:t>
            </a:r>
          </a:p>
          <a:p>
            <a:pPr marL="314325" indent="-303213">
              <a:buClr>
                <a:srgbClr val="BE0E32"/>
              </a:buClr>
              <a:buFont typeface="Wingdings" panose="05000000000000000000" pitchFamily="2" charset="2"/>
              <a:buChar char="§"/>
            </a:pPr>
            <a:r>
              <a:rPr lang="et-EE" sz="3200" dirty="0"/>
              <a:t>Kui kasutad </a:t>
            </a:r>
            <a:r>
              <a:rPr lang="et-EE" sz="3200" dirty="0" err="1"/>
              <a:t>TS’i</a:t>
            </a:r>
            <a:r>
              <a:rPr lang="et-EE" sz="3200" dirty="0"/>
              <a:t>, ära kasuta </a:t>
            </a:r>
            <a:r>
              <a:rPr lang="et-EE" sz="3200" i="1" dirty="0" err="1"/>
              <a:t>any</a:t>
            </a:r>
            <a:r>
              <a:rPr lang="et-EE" sz="3200" dirty="0"/>
              <a:t> tüübidefinitsiooni</a:t>
            </a:r>
          </a:p>
          <a:p>
            <a:pPr marL="314325" indent="-303213">
              <a:buClr>
                <a:srgbClr val="BE0E32"/>
              </a:buClr>
              <a:buFont typeface="Wingdings" panose="05000000000000000000" pitchFamily="2" charset="2"/>
              <a:buChar char="§"/>
            </a:pPr>
            <a:r>
              <a:rPr lang="et-EE" sz="3200" dirty="0"/>
              <a:t>Tegele koodis </a:t>
            </a:r>
            <a:r>
              <a:rPr lang="et-EE" sz="3200" i="1" dirty="0" err="1"/>
              <a:t>error-handliguga</a:t>
            </a:r>
            <a:endParaRPr lang="et-EE" sz="3200" i="1" dirty="0"/>
          </a:p>
          <a:p>
            <a:pPr marL="11112">
              <a:buClr>
                <a:srgbClr val="BE0E32"/>
              </a:buCl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1109859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Text Placeholder 7"/>
          <p:cNvSpPr>
            <a:spLocks noGrp="1"/>
          </p:cNvSpPr>
          <p:nvPr>
            <p:ph type="body" sz="quarter" idx="10"/>
          </p:nvPr>
        </p:nvSpPr>
        <p:spPr>
          <a:xfrm>
            <a:off x="504990" y="480677"/>
            <a:ext cx="5712930" cy="650876"/>
          </a:xfrm>
        </p:spPr>
        <p:txBody>
          <a:bodyPr/>
          <a:lstStyle/>
          <a:p>
            <a:r>
              <a:rPr lang="et-EE" b="1" dirty="0"/>
              <a:t>Kasulikud viited</a:t>
            </a:r>
          </a:p>
        </p:txBody>
      </p:sp>
      <p:sp>
        <p:nvSpPr>
          <p:cNvPr id="5" name="Text Placeholder 7"/>
          <p:cNvSpPr>
            <a:spLocks noGrp="1"/>
          </p:cNvSpPr>
          <p:nvPr>
            <p:ph type="body" sz="quarter" idx="18"/>
          </p:nvPr>
        </p:nvSpPr>
        <p:spPr>
          <a:xfrm>
            <a:off x="504990" y="1754550"/>
            <a:ext cx="11076296" cy="3927159"/>
          </a:xfrm>
        </p:spPr>
        <p:txBody>
          <a:bodyPr/>
          <a:lstStyle/>
          <a:p>
            <a:pPr marL="314325" indent="-303213">
              <a:buClr>
                <a:srgbClr val="BE0E32"/>
              </a:buClr>
              <a:buFont typeface="Wingdings" panose="05000000000000000000" pitchFamily="2" charset="2"/>
              <a:buChar char="§"/>
            </a:pPr>
            <a:r>
              <a:rPr lang="et-EE" sz="3200" dirty="0" err="1"/>
              <a:t>Angular</a:t>
            </a:r>
            <a:r>
              <a:rPr lang="et-EE" sz="3200" dirty="0"/>
              <a:t>: </a:t>
            </a:r>
            <a:r>
              <a:rPr lang="et-EE" sz="3200" dirty="0">
                <a:hlinkClick r:id="rId2"/>
              </a:rPr>
              <a:t>https://angular.io/</a:t>
            </a:r>
            <a:endParaRPr lang="et-EE" sz="3200" dirty="0"/>
          </a:p>
          <a:p>
            <a:pPr marL="314325" indent="-303213">
              <a:buClr>
                <a:srgbClr val="BE0E32"/>
              </a:buClr>
              <a:buFont typeface="Wingdings" panose="05000000000000000000" pitchFamily="2" charset="2"/>
              <a:buChar char="§"/>
            </a:pPr>
            <a:r>
              <a:rPr lang="et-EE" sz="3200" dirty="0" err="1"/>
              <a:t>NgBootstrap</a:t>
            </a:r>
            <a:r>
              <a:rPr lang="et-EE" sz="3200" dirty="0"/>
              <a:t>: </a:t>
            </a:r>
            <a:r>
              <a:rPr lang="et-EE" sz="3200" dirty="0">
                <a:hlinkClick r:id="rId3"/>
              </a:rPr>
              <a:t>https://ng-bootstrap.github.io</a:t>
            </a:r>
            <a:endParaRPr lang="et-EE" sz="3200" dirty="0"/>
          </a:p>
          <a:p>
            <a:pPr marL="314325" indent="-303213">
              <a:buClr>
                <a:srgbClr val="BE0E32"/>
              </a:buClr>
              <a:buFont typeface="Wingdings" panose="05000000000000000000" pitchFamily="2" charset="2"/>
              <a:buChar char="§"/>
            </a:pPr>
            <a:r>
              <a:rPr lang="et-EE" sz="3200" dirty="0" err="1"/>
              <a:t>Angular</a:t>
            </a:r>
            <a:r>
              <a:rPr lang="et-EE" sz="3200" dirty="0"/>
              <a:t> </a:t>
            </a:r>
            <a:r>
              <a:rPr lang="et-EE" sz="3200" dirty="0" err="1"/>
              <a:t>Seed</a:t>
            </a:r>
            <a:r>
              <a:rPr lang="et-EE" sz="3200" dirty="0"/>
              <a:t>: </a:t>
            </a:r>
            <a:r>
              <a:rPr lang="et-EE" sz="3200" dirty="0">
                <a:hlinkClick r:id="rId4"/>
              </a:rPr>
              <a:t>https://github.com/mgechev/angular-seed</a:t>
            </a:r>
            <a:endParaRPr lang="et-EE" sz="3200" dirty="0"/>
          </a:p>
          <a:p>
            <a:pPr marL="314325" indent="-303213">
              <a:buClr>
                <a:srgbClr val="BE0E32"/>
              </a:buClr>
              <a:buFont typeface="Wingdings" panose="05000000000000000000" pitchFamily="2" charset="2"/>
              <a:buChar char="§"/>
            </a:pPr>
            <a:r>
              <a:rPr lang="et-EE" sz="3200" dirty="0" err="1"/>
              <a:t>Ionic</a:t>
            </a:r>
            <a:r>
              <a:rPr lang="et-EE" sz="3200" dirty="0"/>
              <a:t>: </a:t>
            </a:r>
            <a:r>
              <a:rPr lang="et-EE" sz="3200" dirty="0">
                <a:hlinkClick r:id="rId5"/>
              </a:rPr>
              <a:t>http://ionicframework.com/</a:t>
            </a:r>
            <a:endParaRPr lang="et-EE" sz="3200" dirty="0"/>
          </a:p>
          <a:p>
            <a:pPr marL="314325" indent="-303213">
              <a:buClr>
                <a:srgbClr val="BE0E32"/>
              </a:buClr>
              <a:buFont typeface="Wingdings" panose="05000000000000000000" pitchFamily="2" charset="2"/>
              <a:buChar char="§"/>
            </a:pPr>
            <a:r>
              <a:rPr lang="et-EE" sz="3200" dirty="0" err="1"/>
              <a:t>PrimeNG</a:t>
            </a:r>
            <a:r>
              <a:rPr lang="et-EE" sz="3200" dirty="0"/>
              <a:t>: </a:t>
            </a:r>
            <a:r>
              <a:rPr lang="et-EE" sz="3200" dirty="0">
                <a:hlinkClick r:id="rId6"/>
              </a:rPr>
              <a:t>https://www.primefaces.org/primeng/#/</a:t>
            </a:r>
            <a:endParaRPr lang="et-EE" sz="3200" dirty="0"/>
          </a:p>
        </p:txBody>
      </p:sp>
    </p:spTree>
    <p:extLst>
      <p:ext uri="{BB962C8B-B14F-4D97-AF65-F5344CB8AC3E}">
        <p14:creationId xmlns:p14="http://schemas.microsoft.com/office/powerpoint/2010/main" val="2984423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Text Placeholder 7"/>
          <p:cNvSpPr>
            <a:spLocks noGrp="1"/>
          </p:cNvSpPr>
          <p:nvPr>
            <p:ph type="body" sz="quarter" idx="10"/>
          </p:nvPr>
        </p:nvSpPr>
        <p:spPr>
          <a:xfrm>
            <a:off x="504990" y="480677"/>
            <a:ext cx="5712930" cy="650876"/>
          </a:xfrm>
        </p:spPr>
        <p:txBody>
          <a:bodyPr/>
          <a:lstStyle/>
          <a:p>
            <a:r>
              <a:rPr lang="et-EE" b="1" dirty="0"/>
              <a:t>Alustuseks</a:t>
            </a:r>
          </a:p>
        </p:txBody>
      </p:sp>
      <p:sp>
        <p:nvSpPr>
          <p:cNvPr id="4" name="Rectangle 1"/>
          <p:cNvSpPr>
            <a:spLocks noChangeArrowheads="1"/>
          </p:cNvSpPr>
          <p:nvPr/>
        </p:nvSpPr>
        <p:spPr bwMode="auto">
          <a:xfrm>
            <a:off x="504989" y="3380241"/>
            <a:ext cx="9242125" cy="2123658"/>
          </a:xfrm>
          <a:prstGeom prst="rect">
            <a:avLst/>
          </a:prstGeom>
          <a:solidFill>
            <a:schemeClr val="bg2">
              <a:lumMod val="95000"/>
            </a:schemeClr>
          </a:solidFill>
          <a:ln>
            <a:noFill/>
          </a:ln>
          <a:effec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t-EE" sz="2000" b="0" i="0" u="none" strike="noStrike" cap="none" normalizeH="0" baseline="0" dirty="0">
                <a:ln>
                  <a:noFill/>
                </a:ln>
                <a:solidFill>
                  <a:srgbClr val="24292E"/>
                </a:solidFill>
                <a:effectLst/>
                <a:latin typeface="SFMono-Regular"/>
              </a:rPr>
              <a:t>$ </a:t>
            </a:r>
            <a:r>
              <a:rPr kumimoji="0" lang="et-EE" altLang="et-EE" sz="2000" b="0" i="0" u="none" strike="noStrike" cap="none" normalizeH="0" baseline="0" dirty="0" err="1">
                <a:ln>
                  <a:noFill/>
                </a:ln>
                <a:solidFill>
                  <a:srgbClr val="24292E"/>
                </a:solidFill>
                <a:effectLst/>
                <a:latin typeface="SFMono-Regular"/>
              </a:rPr>
              <a:t>git</a:t>
            </a:r>
            <a:r>
              <a:rPr kumimoji="0" lang="et-EE" altLang="et-EE" sz="2000" b="0" i="0" u="none" strike="noStrike" cap="none" normalizeH="0" baseline="0" dirty="0">
                <a:ln>
                  <a:noFill/>
                </a:ln>
                <a:solidFill>
                  <a:srgbClr val="24292E"/>
                </a:solidFill>
                <a:effectLst/>
                <a:latin typeface="SFMono-Regular"/>
              </a:rPr>
              <a:t> </a:t>
            </a:r>
            <a:r>
              <a:rPr kumimoji="0" lang="et-EE" altLang="et-EE" sz="2000" b="0" i="0" u="none" strike="noStrike" cap="none" normalizeH="0" baseline="0" dirty="0" err="1">
                <a:ln>
                  <a:noFill/>
                </a:ln>
                <a:solidFill>
                  <a:srgbClr val="24292E"/>
                </a:solidFill>
                <a:effectLst/>
                <a:latin typeface="SFMono-Regular"/>
              </a:rPr>
              <a:t>clone</a:t>
            </a:r>
            <a:r>
              <a:rPr kumimoji="0" lang="et-EE" altLang="et-EE" sz="2000" b="0" i="0" u="none" strike="noStrike" cap="none" normalizeH="0" baseline="0" dirty="0">
                <a:ln>
                  <a:noFill/>
                </a:ln>
                <a:solidFill>
                  <a:srgbClr val="24292E"/>
                </a:solidFill>
                <a:effectLst/>
                <a:latin typeface="SFMono-Regular"/>
              </a:rPr>
              <a:t> --</a:t>
            </a:r>
            <a:r>
              <a:rPr kumimoji="0" lang="et-EE" altLang="et-EE" sz="2000" b="0" i="0" u="none" strike="noStrike" cap="none" normalizeH="0" baseline="0" dirty="0" err="1">
                <a:ln>
                  <a:noFill/>
                </a:ln>
                <a:solidFill>
                  <a:srgbClr val="24292E"/>
                </a:solidFill>
                <a:effectLst/>
                <a:latin typeface="SFMono-Regular"/>
              </a:rPr>
              <a:t>depth</a:t>
            </a:r>
            <a:r>
              <a:rPr kumimoji="0" lang="et-EE" altLang="et-EE" sz="2000" b="0" i="0" u="none" strike="noStrike" cap="none" normalizeH="0" baseline="0" dirty="0">
                <a:ln>
                  <a:noFill/>
                </a:ln>
                <a:solidFill>
                  <a:srgbClr val="24292E"/>
                </a:solidFill>
                <a:effectLst/>
                <a:latin typeface="SFMono-Regular"/>
              </a:rPr>
              <a:t> 1 https://github.com/mgechev/angular-seed.git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t-EE" sz="2000" b="0" i="0" u="none" strike="noStrike" cap="none" normalizeH="0" baseline="0" dirty="0">
                <a:ln>
                  <a:noFill/>
                </a:ln>
                <a:solidFill>
                  <a:srgbClr val="24292E"/>
                </a:solidFill>
                <a:effectLst/>
                <a:latin typeface="SFMono-Regular"/>
              </a:rPr>
              <a:t>$ </a:t>
            </a:r>
            <a:r>
              <a:rPr kumimoji="0" lang="et-EE" altLang="et-EE" sz="2000" b="0" i="0" u="none" strike="noStrike" cap="none" normalizeH="0" baseline="0" dirty="0">
                <a:ln>
                  <a:noFill/>
                </a:ln>
                <a:solidFill>
                  <a:srgbClr val="0086B3"/>
                </a:solidFill>
                <a:effectLst/>
                <a:latin typeface="SFMono-Regular"/>
              </a:rPr>
              <a:t>cd</a:t>
            </a:r>
            <a:r>
              <a:rPr kumimoji="0" lang="et-EE" altLang="et-EE" sz="2000" b="0" i="0" u="none" strike="noStrike" cap="none" normalizeH="0" baseline="0" dirty="0">
                <a:ln>
                  <a:noFill/>
                </a:ln>
                <a:solidFill>
                  <a:srgbClr val="24292E"/>
                </a:solidFill>
                <a:effectLst/>
                <a:latin typeface="SFMono-Regular"/>
              </a:rPr>
              <a:t> </a:t>
            </a:r>
            <a:r>
              <a:rPr kumimoji="0" lang="et-EE" altLang="et-EE" sz="2000" b="0" i="0" u="none" strike="noStrike" cap="none" normalizeH="0" baseline="0" dirty="0" err="1">
                <a:ln>
                  <a:noFill/>
                </a:ln>
                <a:solidFill>
                  <a:srgbClr val="24292E"/>
                </a:solidFill>
                <a:effectLst/>
                <a:latin typeface="SFMono-Regular"/>
              </a:rPr>
              <a:t>angular-seed</a:t>
            </a:r>
            <a:r>
              <a:rPr kumimoji="0" lang="et-EE" altLang="et-EE" sz="2000" b="0" i="0" u="none" strike="noStrike" cap="none" normalizeH="0" baseline="0" dirty="0">
                <a:ln>
                  <a:noFill/>
                </a:ln>
                <a:solidFill>
                  <a:schemeClr val="tx1"/>
                </a:solidFill>
                <a:effectLst/>
              </a:rPr>
              <a:t> </a:t>
            </a:r>
            <a:br>
              <a:rPr kumimoji="0" lang="et-EE" altLang="et-EE" sz="2000" b="0" i="0" u="none" strike="noStrike" cap="none" normalizeH="0" baseline="0" dirty="0">
                <a:ln>
                  <a:noFill/>
                </a:ln>
                <a:solidFill>
                  <a:schemeClr val="tx1"/>
                </a:solidFill>
                <a:effectLst/>
              </a:rPr>
            </a:br>
            <a:endParaRPr kumimoji="0" lang="et-EE" altLang="et-EE" sz="2000" b="0" i="0" u="none" strike="noStrike" cap="none" normalizeH="0" baseline="0" dirty="0">
              <a:ln>
                <a:noFill/>
              </a:ln>
              <a:solidFill>
                <a:schemeClr val="tx1"/>
              </a:solidFill>
              <a:effectLst/>
            </a:endParaRPr>
          </a:p>
          <a:p>
            <a:pPr eaLnBrk="0" fontAlgn="base" hangingPunct="0">
              <a:spcBef>
                <a:spcPct val="0"/>
              </a:spcBef>
              <a:spcAft>
                <a:spcPct val="0"/>
              </a:spcAft>
            </a:pPr>
            <a:r>
              <a:rPr lang="et-EE" altLang="et-EE" sz="2000" dirty="0">
                <a:solidFill>
                  <a:srgbClr val="24292E"/>
                </a:solidFill>
                <a:latin typeface="SFMono-Regular"/>
              </a:rPr>
              <a:t>$ </a:t>
            </a:r>
            <a:r>
              <a:rPr lang="et-EE" altLang="et-EE" sz="2000" dirty="0" err="1">
                <a:solidFill>
                  <a:srgbClr val="24292E"/>
                </a:solidFill>
                <a:latin typeface="SFMono-Regular"/>
              </a:rPr>
              <a:t>npm</a:t>
            </a:r>
            <a:r>
              <a:rPr lang="et-EE" altLang="et-EE" sz="2000" dirty="0">
                <a:solidFill>
                  <a:srgbClr val="24292E"/>
                </a:solidFill>
                <a:latin typeface="SFMono-Regular"/>
              </a:rPr>
              <a:t> install</a:t>
            </a:r>
            <a:r>
              <a:rPr lang="et-EE" altLang="et-EE" sz="2000" dirty="0"/>
              <a:t> </a:t>
            </a:r>
            <a:br>
              <a:rPr lang="et-EE" altLang="et-EE" sz="2000" dirty="0"/>
            </a:br>
            <a:r>
              <a:rPr lang="et-EE" altLang="et-EE" sz="2000" dirty="0">
                <a:solidFill>
                  <a:srgbClr val="24292E"/>
                </a:solidFill>
                <a:latin typeface="SFMono-Regular"/>
              </a:rPr>
              <a:t>$ </a:t>
            </a:r>
            <a:r>
              <a:rPr lang="et-EE" altLang="et-EE" sz="2000" dirty="0" err="1">
                <a:solidFill>
                  <a:srgbClr val="24292E"/>
                </a:solidFill>
                <a:latin typeface="SFMono-Regular"/>
              </a:rPr>
              <a:t>npm</a:t>
            </a:r>
            <a:r>
              <a:rPr lang="et-EE" altLang="et-EE" sz="2000" dirty="0">
                <a:solidFill>
                  <a:srgbClr val="24292E"/>
                </a:solidFill>
                <a:latin typeface="SFMono-Regular"/>
              </a:rPr>
              <a:t> start</a:t>
            </a:r>
            <a:r>
              <a:rPr lang="et-EE" altLang="et-EE" sz="2000" dirty="0"/>
              <a:t> </a:t>
            </a:r>
            <a:endParaRPr lang="et-EE" altLang="et-EE" sz="2000" dirty="0">
              <a:latin typeface="Arial" panose="020B0604020202020204" pitchFamily="34" charset="0"/>
            </a:endParaRPr>
          </a:p>
          <a:p>
            <a:pPr eaLnBrk="0" fontAlgn="base" hangingPunct="0">
              <a:spcBef>
                <a:spcPct val="0"/>
              </a:spcBef>
              <a:spcAft>
                <a:spcPct val="0"/>
              </a:spcAft>
            </a:pPr>
            <a:endParaRPr lang="et-EE" altLang="et-EE" dirty="0"/>
          </a:p>
          <a:p>
            <a:pPr marL="0" marR="0" lvl="0" indent="0" algn="l" defTabSz="914400" rtl="0" eaLnBrk="0" fontAlgn="base" latinLnBrk="0" hangingPunct="0">
              <a:lnSpc>
                <a:spcPct val="100000"/>
              </a:lnSpc>
              <a:spcBef>
                <a:spcPct val="0"/>
              </a:spcBef>
              <a:spcAft>
                <a:spcPct val="0"/>
              </a:spcAft>
              <a:buClrTx/>
              <a:buSzTx/>
              <a:buFontTx/>
              <a:buNone/>
              <a:tabLst/>
            </a:pPr>
            <a:endParaRPr kumimoji="0" lang="et-EE" altLang="et-EE" sz="1800" b="0" i="0" u="none" strike="noStrike" cap="none" normalizeH="0" baseline="0" dirty="0">
              <a:ln>
                <a:noFill/>
              </a:ln>
              <a:solidFill>
                <a:schemeClr val="tx1"/>
              </a:solidFill>
              <a:effectLst/>
              <a:latin typeface="Arial" panose="020B0604020202020204" pitchFamily="34" charset="0"/>
            </a:endParaRPr>
          </a:p>
        </p:txBody>
      </p:sp>
      <p:sp>
        <p:nvSpPr>
          <p:cNvPr id="9" name="Text Placeholder 7"/>
          <p:cNvSpPr>
            <a:spLocks noGrp="1"/>
          </p:cNvSpPr>
          <p:nvPr>
            <p:ph type="body" sz="quarter" idx="18"/>
          </p:nvPr>
        </p:nvSpPr>
        <p:spPr>
          <a:xfrm>
            <a:off x="504989" y="1844257"/>
            <a:ext cx="11076296" cy="823280"/>
          </a:xfrm>
        </p:spPr>
        <p:txBody>
          <a:bodyPr/>
          <a:lstStyle/>
          <a:p>
            <a:pPr marL="314325" indent="-303213">
              <a:buClr>
                <a:srgbClr val="BE0E32"/>
              </a:buClr>
              <a:buFont typeface="Wingdings" panose="05000000000000000000" pitchFamily="2" charset="2"/>
              <a:buChar char="§"/>
            </a:pPr>
            <a:r>
              <a:rPr lang="et-EE" sz="3200" dirty="0"/>
              <a:t>Eeldused: </a:t>
            </a:r>
            <a:r>
              <a:rPr lang="et-EE" sz="3200" dirty="0" err="1"/>
              <a:t>Node</a:t>
            </a:r>
            <a:r>
              <a:rPr lang="et-EE" sz="3200" dirty="0"/>
              <a:t> </a:t>
            </a:r>
            <a:r>
              <a:rPr lang="et-EE" sz="3200" dirty="0" err="1"/>
              <a:t>ver</a:t>
            </a:r>
            <a:r>
              <a:rPr lang="et-EE" sz="3200" dirty="0"/>
              <a:t>. 6+ (soovitav 7)</a:t>
            </a:r>
          </a:p>
          <a:p>
            <a:pPr marL="1000125" lvl="1" indent="-303213">
              <a:buClr>
                <a:srgbClr val="BE0E32"/>
              </a:buClr>
              <a:buFont typeface="Wingdings" panose="05000000000000000000" pitchFamily="2" charset="2"/>
              <a:buChar char="§"/>
            </a:pPr>
            <a:r>
              <a:rPr lang="et-EE" sz="3400" dirty="0"/>
              <a:t>Installeeri / Paigalda </a:t>
            </a:r>
            <a:r>
              <a:rPr lang="et-EE" sz="3400" dirty="0" err="1"/>
              <a:t>NodeJS</a:t>
            </a:r>
            <a:r>
              <a:rPr lang="et-EE" sz="3400" dirty="0"/>
              <a:t>: </a:t>
            </a:r>
            <a:r>
              <a:rPr lang="et-EE" sz="3400" dirty="0">
                <a:hlinkClick r:id="rId2"/>
              </a:rPr>
              <a:t>https://nodejs.org/</a:t>
            </a:r>
            <a:endParaRPr lang="et-EE" sz="3400" dirty="0"/>
          </a:p>
        </p:txBody>
      </p:sp>
    </p:spTree>
    <p:extLst>
      <p:ext uri="{BB962C8B-B14F-4D97-AF65-F5344CB8AC3E}">
        <p14:creationId xmlns:p14="http://schemas.microsoft.com/office/powerpoint/2010/main" val="22879464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useBgFill="1">
        <p:nvSpPr>
          <p:cNvPr id="8" name="Text Placeholder 7"/>
          <p:cNvSpPr>
            <a:spLocks noGrp="1"/>
          </p:cNvSpPr>
          <p:nvPr>
            <p:ph type="body" sz="quarter" idx="10"/>
          </p:nvPr>
        </p:nvSpPr>
        <p:spPr>
          <a:xfrm>
            <a:off x="2195189" y="2820803"/>
            <a:ext cx="7801623" cy="1216395"/>
          </a:xfrm>
        </p:spPr>
        <p:txBody>
          <a:bodyPr anchor="ctr"/>
          <a:lstStyle/>
          <a:p>
            <a:pPr algn="ctr"/>
            <a:r>
              <a:rPr lang="et-EE" b="1" dirty="0"/>
              <a:t>Tänan kuulamast!</a:t>
            </a:r>
            <a:br>
              <a:rPr lang="et-EE" b="1" dirty="0"/>
            </a:br>
            <a:r>
              <a:rPr lang="et-EE" sz="3200" b="1" dirty="0"/>
              <a:t>Küsimusi?</a:t>
            </a:r>
          </a:p>
          <a:p>
            <a:pPr algn="ctr"/>
            <a:endParaRPr lang="et-EE" sz="3200" b="1" dirty="0"/>
          </a:p>
          <a:p>
            <a:pPr algn="ctr"/>
            <a:r>
              <a:rPr lang="et-EE" sz="1800" b="1" dirty="0">
                <a:hlinkClick r:id="rId2"/>
              </a:rPr>
              <a:t>gert.vesterberg@gmail.com</a:t>
            </a:r>
            <a:r>
              <a:rPr lang="et-EE" sz="1800" b="1" dirty="0"/>
              <a:t> | https://www.linkedin.com/in/gertvesterberg/</a:t>
            </a:r>
          </a:p>
        </p:txBody>
      </p:sp>
    </p:spTree>
    <p:extLst>
      <p:ext uri="{BB962C8B-B14F-4D97-AF65-F5344CB8AC3E}">
        <p14:creationId xmlns:p14="http://schemas.microsoft.com/office/powerpoint/2010/main" val="27640951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err="1"/>
              <a:t>AngularJS</a:t>
            </a:r>
            <a:r>
              <a:rPr lang="et-EE" b="1" dirty="0"/>
              <a:t> ajalugu</a:t>
            </a:r>
          </a:p>
        </p:txBody>
      </p:sp>
      <p:sp>
        <p:nvSpPr>
          <p:cNvPr id="5" name="Text Placeholder 7"/>
          <p:cNvSpPr>
            <a:spLocks noGrp="1"/>
          </p:cNvSpPr>
          <p:nvPr>
            <p:ph type="body" sz="quarter" idx="18"/>
          </p:nvPr>
        </p:nvSpPr>
        <p:spPr>
          <a:xfrm>
            <a:off x="504990" y="1754550"/>
            <a:ext cx="11076296" cy="3927159"/>
          </a:xfrm>
        </p:spPr>
        <p:txBody>
          <a:bodyPr/>
          <a:lstStyle/>
          <a:p>
            <a:pPr marL="314325" indent="-303213">
              <a:buClr>
                <a:srgbClr val="BE0E32"/>
              </a:buClr>
              <a:buFont typeface="Wingdings" panose="05000000000000000000" pitchFamily="2" charset="2"/>
              <a:buChar char="§"/>
            </a:pPr>
            <a:r>
              <a:rPr lang="et-EE" sz="3200" dirty="0" err="1"/>
              <a:t>AngularJS</a:t>
            </a:r>
            <a:r>
              <a:rPr lang="et-EE" sz="3200" dirty="0"/>
              <a:t> anti esmalt välja aastal 2010 Google poolt</a:t>
            </a:r>
            <a:endParaRPr lang="en-CA" sz="3200" dirty="0"/>
          </a:p>
          <a:p>
            <a:pPr marL="314325" indent="-303213">
              <a:buClr>
                <a:srgbClr val="BE0E32"/>
              </a:buClr>
              <a:buFont typeface="Wingdings" panose="05000000000000000000" pitchFamily="2" charset="2"/>
              <a:buChar char="§"/>
            </a:pPr>
            <a:r>
              <a:rPr lang="et-EE" sz="3200" dirty="0"/>
              <a:t>Eesmärgid:</a:t>
            </a:r>
          </a:p>
          <a:p>
            <a:pPr marL="1000125" lvl="1" indent="-303213">
              <a:buClr>
                <a:srgbClr val="BE0E32"/>
              </a:buClr>
              <a:buFont typeface="Wingdings" panose="05000000000000000000" pitchFamily="2" charset="2"/>
              <a:buChar char="§"/>
            </a:pPr>
            <a:r>
              <a:rPr lang="et-EE" sz="3400" dirty="0"/>
              <a:t>Eraldada DOM manipuleerimine rakenduse loogikast</a:t>
            </a:r>
          </a:p>
          <a:p>
            <a:pPr marL="1000125" lvl="1" indent="-303213">
              <a:buClr>
                <a:srgbClr val="BE0E32"/>
              </a:buClr>
              <a:buFont typeface="Wingdings" panose="05000000000000000000" pitchFamily="2" charset="2"/>
              <a:buChar char="§"/>
            </a:pPr>
            <a:r>
              <a:rPr lang="et-EE" sz="3400" dirty="0"/>
              <a:t>Eraldada </a:t>
            </a:r>
            <a:r>
              <a:rPr lang="et-EE" sz="3400" dirty="0" err="1"/>
              <a:t>frontendi</a:t>
            </a:r>
            <a:r>
              <a:rPr lang="et-EE" sz="3400" dirty="0"/>
              <a:t> kiht serverirakendusest</a:t>
            </a:r>
          </a:p>
          <a:p>
            <a:pPr marL="1000125" lvl="1" indent="-303213">
              <a:buClr>
                <a:srgbClr val="BE0E32"/>
              </a:buClr>
              <a:buFont typeface="Wingdings" panose="05000000000000000000" pitchFamily="2" charset="2"/>
              <a:buChar char="§"/>
            </a:pPr>
            <a:r>
              <a:rPr lang="et-EE" sz="3400" dirty="0"/>
              <a:t>Pakkuda täislahendust alates </a:t>
            </a:r>
            <a:r>
              <a:rPr lang="et-EE" sz="3400" dirty="0" err="1"/>
              <a:t>UI’st</a:t>
            </a:r>
            <a:r>
              <a:rPr lang="et-EE" sz="3400" dirty="0"/>
              <a:t>, äriloogikast kuni testimiseni, sh. tööriistad</a:t>
            </a:r>
          </a:p>
          <a:p>
            <a:pPr marL="1000125" lvl="1" indent="-303213">
              <a:buClr>
                <a:srgbClr val="BE0E32"/>
              </a:buClr>
              <a:buFont typeface="Wingdings" panose="05000000000000000000" pitchFamily="2" charset="2"/>
              <a:buChar char="§"/>
            </a:pPr>
            <a:r>
              <a:rPr lang="et-EE" sz="3400" dirty="0"/>
              <a:t>Üks populaarsemaid </a:t>
            </a:r>
            <a:r>
              <a:rPr lang="et-EE" sz="3400" dirty="0" err="1"/>
              <a:t>frontend</a:t>
            </a:r>
            <a:r>
              <a:rPr lang="et-EE" sz="3400" dirty="0"/>
              <a:t>-raamistike seniajani</a:t>
            </a:r>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1899481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err="1"/>
              <a:t>Angular</a:t>
            </a:r>
            <a:r>
              <a:rPr lang="et-EE" b="1" dirty="0"/>
              <a:t> 2, 4 ?</a:t>
            </a:r>
          </a:p>
        </p:txBody>
      </p:sp>
      <p:sp>
        <p:nvSpPr>
          <p:cNvPr id="5" name="Text Placeholder 7"/>
          <p:cNvSpPr>
            <a:spLocks noGrp="1"/>
          </p:cNvSpPr>
          <p:nvPr>
            <p:ph type="body" sz="quarter" idx="18"/>
          </p:nvPr>
        </p:nvSpPr>
        <p:spPr>
          <a:xfrm>
            <a:off x="504990" y="1754550"/>
            <a:ext cx="11076296" cy="3927159"/>
          </a:xfrm>
        </p:spPr>
        <p:txBody>
          <a:bodyPr/>
          <a:lstStyle/>
          <a:p>
            <a:pPr marL="314325" indent="-303213">
              <a:buClr>
                <a:srgbClr val="BE0E32"/>
              </a:buClr>
              <a:buFont typeface="Wingdings" panose="05000000000000000000" pitchFamily="2" charset="2"/>
              <a:buChar char="§"/>
            </a:pPr>
            <a:r>
              <a:rPr lang="et-EE" sz="3200" dirty="0" err="1"/>
              <a:t>TypeScriptil</a:t>
            </a:r>
            <a:r>
              <a:rPr lang="et-EE" sz="3200" dirty="0"/>
              <a:t> baseeruv </a:t>
            </a:r>
            <a:r>
              <a:rPr lang="et-EE" sz="3200" dirty="0" err="1"/>
              <a:t>platform</a:t>
            </a:r>
            <a:endParaRPr lang="et-EE" sz="3200" dirty="0"/>
          </a:p>
          <a:p>
            <a:pPr marL="314325" indent="-303213">
              <a:buClr>
                <a:srgbClr val="BE0E32"/>
              </a:buClr>
              <a:buFont typeface="Wingdings" panose="05000000000000000000" pitchFamily="2" charset="2"/>
              <a:buChar char="§"/>
            </a:pPr>
            <a:r>
              <a:rPr lang="et-EE" sz="3200" dirty="0"/>
              <a:t>Esmane väljalase septembris 2016</a:t>
            </a:r>
          </a:p>
          <a:p>
            <a:pPr marL="314325" indent="-303213">
              <a:buClr>
                <a:srgbClr val="BE0E32"/>
              </a:buClr>
              <a:buFont typeface="Wingdings" panose="05000000000000000000" pitchFamily="2" charset="2"/>
              <a:buChar char="§"/>
            </a:pPr>
            <a:r>
              <a:rPr lang="et-EE" sz="3200" dirty="0"/>
              <a:t>Arendajaks Google eraldiseisev meeskond</a:t>
            </a:r>
            <a:endParaRPr lang="en-CA" sz="3200" dirty="0"/>
          </a:p>
          <a:p>
            <a:pPr marL="314325" indent="-303213">
              <a:buClr>
                <a:srgbClr val="BE0E32"/>
              </a:buClr>
              <a:buFont typeface="Wingdings" panose="05000000000000000000" pitchFamily="2" charset="2"/>
              <a:buChar char="§"/>
            </a:pPr>
            <a:r>
              <a:rPr lang="et-EE" sz="3200" dirty="0"/>
              <a:t>Nullist uuesti kirjutatud, ei ole mingit pistmist </a:t>
            </a:r>
            <a:r>
              <a:rPr lang="et-EE" sz="3200" dirty="0" err="1"/>
              <a:t>AngularJS’iga</a:t>
            </a:r>
            <a:endParaRPr lang="et-EE" sz="3200" dirty="0"/>
          </a:p>
          <a:p>
            <a:pPr marL="314325" indent="-303213">
              <a:buClr>
                <a:srgbClr val="BE0E32"/>
              </a:buClr>
              <a:buFont typeface="Wingdings" panose="05000000000000000000" pitchFamily="2" charset="2"/>
              <a:buChar char="§"/>
            </a:pPr>
            <a:r>
              <a:rPr lang="et-EE" sz="3200" dirty="0"/>
              <a:t>Samas üle võetud parimad ideed </a:t>
            </a:r>
            <a:r>
              <a:rPr lang="et-EE" sz="3200" dirty="0" err="1"/>
              <a:t>AngularJS</a:t>
            </a:r>
            <a:r>
              <a:rPr lang="et-EE" sz="3200" dirty="0"/>
              <a:t> raamistikust</a:t>
            </a:r>
          </a:p>
          <a:p>
            <a:pPr marL="314325" indent="-303213">
              <a:buClr>
                <a:srgbClr val="BE0E32"/>
              </a:buClr>
              <a:buFont typeface="Wingdings" panose="05000000000000000000" pitchFamily="2" charset="2"/>
              <a:buChar char="§"/>
            </a:pPr>
            <a:r>
              <a:rPr lang="et-EE" sz="3200" dirty="0"/>
              <a:t>Võimaldab koodi kirjutada ka ES6’s, eelistatud on aga TS</a:t>
            </a:r>
          </a:p>
          <a:p>
            <a:pPr marL="314325" indent="-303213">
              <a:buClr>
                <a:srgbClr val="BE0E32"/>
              </a:buClr>
              <a:buFont typeface="Wingdings" panose="05000000000000000000" pitchFamily="2" charset="2"/>
              <a:buChar char="§"/>
            </a:pPr>
            <a:r>
              <a:rPr lang="et-EE" sz="3200" dirty="0"/>
              <a:t>Üks hetke kuumimaid märksõnu </a:t>
            </a:r>
            <a:r>
              <a:rPr lang="et-EE" sz="3200" dirty="0" err="1"/>
              <a:t>frontend</a:t>
            </a:r>
            <a:r>
              <a:rPr lang="et-EE" sz="3200" dirty="0"/>
              <a:t>-arenduses</a:t>
            </a:r>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244119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a:t>Plussid</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Tänu </a:t>
            </a:r>
            <a:r>
              <a:rPr lang="et-EE" sz="3200" dirty="0" err="1"/>
              <a:t>TypeScriptile</a:t>
            </a:r>
            <a:r>
              <a:rPr lang="et-EE" sz="3200" dirty="0"/>
              <a:t> võimaldab valutult arendada suuri rakendusi</a:t>
            </a:r>
          </a:p>
          <a:p>
            <a:pPr marL="314325" indent="-303213">
              <a:buClr>
                <a:srgbClr val="BE0E32"/>
              </a:buClr>
              <a:buFont typeface="Wingdings" panose="05000000000000000000" pitchFamily="2" charset="2"/>
              <a:buChar char="§"/>
            </a:pPr>
            <a:r>
              <a:rPr lang="et-EE" sz="3200" dirty="0"/>
              <a:t>Väga head tööriistad ning lisapaketid:</a:t>
            </a:r>
          </a:p>
          <a:p>
            <a:pPr marL="1000125" lvl="1" indent="-303213">
              <a:buClr>
                <a:srgbClr val="BE0E32"/>
              </a:buClr>
              <a:buFont typeface="Wingdings" panose="05000000000000000000" pitchFamily="2" charset="2"/>
              <a:buChar char="§"/>
            </a:pPr>
            <a:r>
              <a:rPr lang="et-EE" sz="2800" dirty="0"/>
              <a:t>NG </a:t>
            </a:r>
            <a:r>
              <a:rPr lang="et-EE" sz="2800" dirty="0" err="1"/>
              <a:t>Bootstrap</a:t>
            </a:r>
            <a:endParaRPr lang="et-EE" sz="2800" dirty="0"/>
          </a:p>
          <a:p>
            <a:pPr marL="1000125" lvl="1" indent="-303213">
              <a:buClr>
                <a:srgbClr val="BE0E32"/>
              </a:buClr>
              <a:buFont typeface="Wingdings" panose="05000000000000000000" pitchFamily="2" charset="2"/>
              <a:buChar char="§"/>
            </a:pPr>
            <a:r>
              <a:rPr lang="et-EE" sz="2800" dirty="0" err="1"/>
              <a:t>Ionic</a:t>
            </a:r>
            <a:r>
              <a:rPr lang="et-EE" sz="2800" dirty="0"/>
              <a:t> (mobiilirakendused)</a:t>
            </a:r>
          </a:p>
          <a:p>
            <a:pPr marL="1000125" lvl="1" indent="-303213">
              <a:buClr>
                <a:srgbClr val="BE0E32"/>
              </a:buClr>
              <a:buFont typeface="Wingdings" panose="05000000000000000000" pitchFamily="2" charset="2"/>
              <a:buChar char="§"/>
            </a:pPr>
            <a:r>
              <a:rPr lang="et-EE" sz="2800" dirty="0" err="1"/>
              <a:t>Angular</a:t>
            </a:r>
            <a:r>
              <a:rPr lang="et-EE" sz="2800" dirty="0"/>
              <a:t> </a:t>
            </a:r>
            <a:r>
              <a:rPr lang="et-EE" sz="2800" dirty="0" err="1"/>
              <a:t>Material</a:t>
            </a:r>
            <a:r>
              <a:rPr lang="et-EE" sz="2800" dirty="0"/>
              <a:t> UI</a:t>
            </a:r>
          </a:p>
          <a:p>
            <a:pPr marL="1000125" lvl="1" indent="-303213">
              <a:buClr>
                <a:srgbClr val="BE0E32"/>
              </a:buClr>
              <a:buFont typeface="Wingdings" panose="05000000000000000000" pitchFamily="2" charset="2"/>
              <a:buChar char="§"/>
            </a:pPr>
            <a:r>
              <a:rPr lang="et-EE" sz="2800" dirty="0" err="1"/>
              <a:t>PrimeNG</a:t>
            </a:r>
            <a:r>
              <a:rPr lang="et-EE" sz="2800" dirty="0"/>
              <a:t> </a:t>
            </a:r>
          </a:p>
          <a:p>
            <a:pPr marL="314325" indent="-303213">
              <a:buClr>
                <a:srgbClr val="BE0E32"/>
              </a:buClr>
              <a:buFont typeface="Wingdings" panose="05000000000000000000" pitchFamily="2" charset="2"/>
              <a:buChar char="§"/>
            </a:pPr>
            <a:r>
              <a:rPr lang="et-EE" sz="3200" dirty="0"/>
              <a:t>HTML ning kood on eraldatud (vs. </a:t>
            </a:r>
            <a:r>
              <a:rPr lang="et-EE" sz="3200" dirty="0" err="1"/>
              <a:t>React</a:t>
            </a:r>
            <a:r>
              <a:rPr lang="et-EE" sz="3200" dirty="0"/>
              <a:t>)</a:t>
            </a:r>
          </a:p>
          <a:p>
            <a:pPr marL="314325" indent="-303213">
              <a:buClr>
                <a:srgbClr val="BE0E32"/>
              </a:buClr>
              <a:buFont typeface="Wingdings" panose="05000000000000000000" pitchFamily="2" charset="2"/>
              <a:buChar char="§"/>
            </a:pPr>
            <a:r>
              <a:rPr lang="et-EE" sz="3200" dirty="0"/>
              <a:t>Loogiline ülesehitus (moodul, komponent, direktiiv…)</a:t>
            </a:r>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12184209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a:t>Miinused</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Üsna suur </a:t>
            </a:r>
            <a:r>
              <a:rPr lang="et-EE" sz="3200" i="1" dirty="0" err="1"/>
              <a:t>learning-curve</a:t>
            </a:r>
            <a:r>
              <a:rPr lang="et-EE" sz="3200" dirty="0"/>
              <a:t>, kui pole varasemalt mõne MVC raamistikuga kokku puutunud</a:t>
            </a:r>
          </a:p>
          <a:p>
            <a:pPr marL="314325" indent="-303213">
              <a:buClr>
                <a:srgbClr val="BE0E32"/>
              </a:buClr>
              <a:buFont typeface="Wingdings" panose="05000000000000000000" pitchFamily="2" charset="2"/>
              <a:buChar char="§"/>
            </a:pPr>
            <a:r>
              <a:rPr lang="et-EE" sz="3200" dirty="0"/>
              <a:t>Vaikimisi ei toeta serveripoolselt </a:t>
            </a:r>
            <a:r>
              <a:rPr lang="et-EE" sz="3200" dirty="0" err="1"/>
              <a:t>renderdamist</a:t>
            </a:r>
            <a:r>
              <a:rPr lang="et-EE" sz="3200" dirty="0"/>
              <a:t>, alglaadimine võtab aega</a:t>
            </a:r>
          </a:p>
          <a:p>
            <a:pPr marL="314325" indent="-303213">
              <a:buClr>
                <a:srgbClr val="BE0E32"/>
              </a:buClr>
              <a:buFont typeface="Wingdings" panose="05000000000000000000" pitchFamily="2" charset="2"/>
              <a:buChar char="§"/>
            </a:pPr>
            <a:r>
              <a:rPr lang="et-EE" sz="3200" dirty="0" err="1"/>
              <a:t>Production</a:t>
            </a:r>
            <a:r>
              <a:rPr lang="et-EE" sz="3200" dirty="0"/>
              <a:t>-keskkonnas </a:t>
            </a:r>
            <a:r>
              <a:rPr lang="et-EE" sz="3200" dirty="0" err="1"/>
              <a:t>debugimine</a:t>
            </a:r>
            <a:r>
              <a:rPr lang="et-EE" sz="3200" dirty="0"/>
              <a:t> keeruline</a:t>
            </a:r>
          </a:p>
          <a:p>
            <a:pPr marL="314325" indent="-303213">
              <a:buClr>
                <a:srgbClr val="BE0E32"/>
              </a:buClr>
              <a:buFont typeface="Wingdings" panose="05000000000000000000" pitchFamily="2" charset="2"/>
              <a:buChar char="§"/>
            </a:pPr>
            <a:r>
              <a:rPr lang="et-EE" sz="3200" dirty="0"/>
              <a:t>Eraldi </a:t>
            </a:r>
            <a:r>
              <a:rPr lang="et-EE" sz="3200" dirty="0" err="1"/>
              <a:t>DOM’i</a:t>
            </a:r>
            <a:r>
              <a:rPr lang="et-EE" sz="3200" dirty="0"/>
              <a:t> direktiivid ja kohati veidrad konstruktsioonid (&lt;</a:t>
            </a:r>
            <a:r>
              <a:rPr lang="et-EE" sz="3200" dirty="0" err="1"/>
              <a:t>minuelement</a:t>
            </a:r>
            <a:r>
              <a:rPr lang="et-EE" sz="3200" dirty="0"/>
              <a:t>&gt;, *</a:t>
            </a:r>
            <a:r>
              <a:rPr lang="et-EE" sz="3200" dirty="0" err="1"/>
              <a:t>ngFor</a:t>
            </a:r>
            <a:r>
              <a:rPr lang="et-EE" sz="3200" dirty="0"/>
              <a:t>)</a:t>
            </a:r>
          </a:p>
          <a:p>
            <a:pPr marL="314325" indent="-303213">
              <a:buClr>
                <a:srgbClr val="BE0E32"/>
              </a:buClr>
              <a:buFont typeface="Wingdings" panose="05000000000000000000" pitchFamily="2" charset="2"/>
              <a:buChar char="§"/>
            </a:pPr>
            <a:r>
              <a:rPr lang="et-EE" sz="3200" dirty="0"/>
              <a:t>Pole kuigi SEO sõbralik</a:t>
            </a:r>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Tree>
    <p:extLst>
      <p:ext uri="{BB962C8B-B14F-4D97-AF65-F5344CB8AC3E}">
        <p14:creationId xmlns:p14="http://schemas.microsoft.com/office/powerpoint/2010/main" val="2886694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2"/>
        </a:solid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a:t>Ülesehitus</a:t>
            </a:r>
          </a:p>
        </p:txBody>
      </p:sp>
      <p:pic>
        <p:nvPicPr>
          <p:cNvPr id="2050" name="Picture 2" descr="https://upload.wikimedia.org/wikipedia/commons/d/d1/Architecture_of_an_Angular_2_applic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569" y="1527480"/>
            <a:ext cx="9053452" cy="4602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7797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5712930" cy="650876"/>
          </a:xfrm>
        </p:spPr>
        <p:txBody>
          <a:bodyPr/>
          <a:lstStyle/>
          <a:p>
            <a:r>
              <a:rPr lang="et-EE" b="1" dirty="0"/>
              <a:t>Moodul (</a:t>
            </a:r>
            <a:r>
              <a:rPr lang="et-EE" b="1" dirty="0" err="1"/>
              <a:t>Module</a:t>
            </a:r>
            <a:r>
              <a:rPr lang="et-EE" b="1" dirty="0"/>
              <a:t>)</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Kapseldab endas komponendid, kasutatavad teenused (impordid), </a:t>
            </a:r>
            <a:r>
              <a:rPr lang="et-EE" sz="3200" dirty="0" err="1"/>
              <a:t>expordid</a:t>
            </a:r>
            <a:r>
              <a:rPr lang="et-EE" sz="3200" dirty="0"/>
              <a:t>, deklaratsioonid</a:t>
            </a:r>
          </a:p>
          <a:p>
            <a:pPr marL="314325" indent="-303213">
              <a:buClr>
                <a:srgbClr val="BE0E32"/>
              </a:buClr>
              <a:buFont typeface="Wingdings" panose="05000000000000000000" pitchFamily="2" charset="2"/>
              <a:buChar char="§"/>
            </a:pPr>
            <a:r>
              <a:rPr lang="et-EE" sz="3200" dirty="0"/>
              <a:t>Impordib </a:t>
            </a:r>
            <a:r>
              <a:rPr lang="et-EE" sz="3200" dirty="0" err="1"/>
              <a:t>routingud</a:t>
            </a:r>
            <a:r>
              <a:rPr lang="et-EE" sz="3200" dirty="0"/>
              <a:t> ning teised moodulid</a:t>
            </a:r>
          </a:p>
          <a:p>
            <a:pPr marL="314325" indent="-303213">
              <a:buClr>
                <a:srgbClr val="BE0E32"/>
              </a:buClr>
              <a:buFont typeface="Wingdings" panose="05000000000000000000" pitchFamily="2" charset="2"/>
              <a:buChar char="§"/>
            </a:pPr>
            <a:endParaRPr lang="et-EE" sz="3200" dirty="0"/>
          </a:p>
          <a:p>
            <a:pPr marL="11112">
              <a:buClr>
                <a:srgbClr val="BE0E32"/>
              </a:buCl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
        <p:nvSpPr>
          <p:cNvPr id="4" name="Rectangle 3"/>
          <p:cNvSpPr>
            <a:spLocks noChangeArrowheads="1"/>
          </p:cNvSpPr>
          <p:nvPr/>
        </p:nvSpPr>
        <p:spPr bwMode="auto">
          <a:xfrm>
            <a:off x="504990" y="3945699"/>
            <a:ext cx="6811881" cy="1815882"/>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NgModule</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imports</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HomeRoutingModule</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SharedModule</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declarations</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HomeComponent</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exports</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HomeComponent</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providers</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NameListService</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export</a:t>
            </a:r>
            <a:r>
              <a:rPr kumimoji="0" lang="et-EE" altLang="et-EE"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t-EE" altLang="et-EE" sz="16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6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HomeModule</a:t>
            </a:r>
            <a:r>
              <a:rPr kumimoji="0" lang="et-EE" altLang="et-EE" sz="16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endParaRPr kumimoji="0" lang="et-EE" altLang="et-EE" sz="16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43247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6885624" cy="650876"/>
          </a:xfrm>
        </p:spPr>
        <p:txBody>
          <a:bodyPr/>
          <a:lstStyle/>
          <a:p>
            <a:r>
              <a:rPr lang="et-EE" b="1" dirty="0"/>
              <a:t>Komponent (</a:t>
            </a:r>
            <a:r>
              <a:rPr lang="et-EE" b="1" dirty="0" err="1"/>
              <a:t>Component</a:t>
            </a:r>
            <a:r>
              <a:rPr lang="et-EE" b="1" dirty="0"/>
              <a:t>)</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Põhiline rakenduse ehituskivi</a:t>
            </a:r>
          </a:p>
          <a:p>
            <a:pPr marL="314325" indent="-303213">
              <a:buClr>
                <a:srgbClr val="BE0E32"/>
              </a:buClr>
              <a:buFont typeface="Wingdings" panose="05000000000000000000" pitchFamily="2" charset="2"/>
              <a:buChar char="§"/>
            </a:pPr>
            <a:r>
              <a:rPr lang="et-EE" sz="3200" dirty="0"/>
              <a:t>Orkestreerib DOM&lt;-&gt;andmemudeli vahelist andmevahetust</a:t>
            </a:r>
          </a:p>
          <a:p>
            <a:pPr marL="11112">
              <a:buClr>
                <a:srgbClr val="BE0E32"/>
              </a:buCl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
        <p:nvSpPr>
          <p:cNvPr id="2" name="Rectangle 1"/>
          <p:cNvSpPr>
            <a:spLocks noChangeArrowheads="1"/>
          </p:cNvSpPr>
          <p:nvPr/>
        </p:nvSpPr>
        <p:spPr bwMode="auto">
          <a:xfrm>
            <a:off x="504990" y="3161488"/>
            <a:ext cx="8154185" cy="3108543"/>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Component</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moduleId</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module</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id</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selector</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sd-home</a:t>
            </a:r>
            <a:r>
              <a:rPr kumimoji="0" lang="et-EE" altLang="et-EE" sz="14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templateUrl</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'home.component.html'</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styleUrls</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'home.component.css'</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export</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HomeComponent</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implements</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OnInit</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newName</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 </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errorMessage</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string</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names</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any</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constructor</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t-EE" altLang="et-EE" sz="1400"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public</a:t>
            </a:r>
            <a:r>
              <a:rPr kumimoji="0" lang="et-EE" altLang="et-EE" sz="1400"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nameListService</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NameListService</a:t>
            </a: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t-EE" altLang="et-EE" sz="140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084661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 Placeholder 7"/>
          <p:cNvSpPr>
            <a:spLocks noGrp="1"/>
          </p:cNvSpPr>
          <p:nvPr>
            <p:ph type="body" sz="quarter" idx="10"/>
          </p:nvPr>
        </p:nvSpPr>
        <p:spPr>
          <a:xfrm>
            <a:off x="504990" y="480677"/>
            <a:ext cx="6885624" cy="650876"/>
          </a:xfrm>
        </p:spPr>
        <p:txBody>
          <a:bodyPr/>
          <a:lstStyle/>
          <a:p>
            <a:r>
              <a:rPr lang="et-EE" b="1" dirty="0" err="1"/>
              <a:t>Template</a:t>
            </a:r>
            <a:r>
              <a:rPr lang="et-EE" b="1" dirty="0"/>
              <a:t> süntaks</a:t>
            </a:r>
          </a:p>
        </p:txBody>
      </p:sp>
      <p:sp>
        <p:nvSpPr>
          <p:cNvPr id="5" name="Text Placeholder 7"/>
          <p:cNvSpPr>
            <a:spLocks noGrp="1"/>
          </p:cNvSpPr>
          <p:nvPr>
            <p:ph type="body" sz="quarter" idx="18"/>
          </p:nvPr>
        </p:nvSpPr>
        <p:spPr>
          <a:xfrm>
            <a:off x="504990" y="1754550"/>
            <a:ext cx="11076296" cy="4382299"/>
          </a:xfrm>
        </p:spPr>
        <p:txBody>
          <a:bodyPr/>
          <a:lstStyle/>
          <a:p>
            <a:pPr marL="314325" indent="-303213">
              <a:buClr>
                <a:srgbClr val="BE0E32"/>
              </a:buClr>
              <a:buFont typeface="Wingdings" panose="05000000000000000000" pitchFamily="2" charset="2"/>
              <a:buChar char="§"/>
            </a:pPr>
            <a:r>
              <a:rPr lang="et-EE" sz="3200" dirty="0"/>
              <a:t>Koodist eraldatud</a:t>
            </a:r>
          </a:p>
          <a:p>
            <a:pPr marL="314325" indent="-303213">
              <a:buClr>
                <a:srgbClr val="BE0E32"/>
              </a:buClr>
              <a:buFont typeface="Wingdings" panose="05000000000000000000" pitchFamily="2" charset="2"/>
              <a:buChar char="§"/>
            </a:pPr>
            <a:r>
              <a:rPr lang="et-EE" sz="3200" dirty="0"/>
              <a:t>2-poolne andmevahetus andmemudeli / komponendiga</a:t>
            </a:r>
          </a:p>
          <a:p>
            <a:pPr marL="314325" indent="-303213">
              <a:buClr>
                <a:srgbClr val="BE0E32"/>
              </a:buClr>
              <a:buFont typeface="Wingdings" panose="05000000000000000000" pitchFamily="2" charset="2"/>
              <a:buChar char="§"/>
            </a:pPr>
            <a:r>
              <a:rPr lang="et-EE" sz="3200" dirty="0"/>
              <a:t>2-poolne muudatuste tuvastamine (</a:t>
            </a:r>
            <a:r>
              <a:rPr lang="et-EE" sz="3200" dirty="0" err="1"/>
              <a:t>change</a:t>
            </a:r>
            <a:r>
              <a:rPr lang="et-EE" sz="3200" dirty="0"/>
              <a:t> </a:t>
            </a:r>
            <a:r>
              <a:rPr lang="et-EE" sz="3200" dirty="0" err="1"/>
              <a:t>detection</a:t>
            </a:r>
            <a:r>
              <a:rPr lang="et-EE" sz="3200" dirty="0"/>
              <a:t>)</a:t>
            </a:r>
          </a:p>
          <a:p>
            <a:pPr marL="11112">
              <a:buClr>
                <a:srgbClr val="BE0E32"/>
              </a:buCl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200" dirty="0"/>
          </a:p>
          <a:p>
            <a:pPr marL="314325" indent="-303213">
              <a:buClr>
                <a:srgbClr val="BE0E32"/>
              </a:buClr>
              <a:buFont typeface="Wingdings" panose="05000000000000000000" pitchFamily="2" charset="2"/>
              <a:buChar char="§"/>
            </a:pPr>
            <a:endParaRPr lang="et-EE" sz="3400" dirty="0"/>
          </a:p>
          <a:p>
            <a:pPr marL="1000125" lvl="1" indent="-303213">
              <a:buClr>
                <a:srgbClr val="BE0E32"/>
              </a:buClr>
              <a:buFont typeface="Wingdings" panose="05000000000000000000" pitchFamily="2" charset="2"/>
              <a:buChar char="§"/>
            </a:pPr>
            <a:endParaRPr lang="en-CA" sz="3400" dirty="0"/>
          </a:p>
        </p:txBody>
      </p:sp>
      <p:sp>
        <p:nvSpPr>
          <p:cNvPr id="3" name="Rectangle 1"/>
          <p:cNvSpPr>
            <a:spLocks noChangeArrowheads="1"/>
          </p:cNvSpPr>
          <p:nvPr/>
        </p:nvSpPr>
        <p:spPr bwMode="auto">
          <a:xfrm>
            <a:off x="504990" y="3720268"/>
            <a:ext cx="10844882" cy="2739211"/>
          </a:xfrm>
          <a:prstGeom prst="rect">
            <a:avLst/>
          </a:prstGeom>
          <a:no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Hello</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Here's</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 list of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awesome</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computer</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scientists</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Do</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you</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know</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any</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others</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the</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list </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yourself</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submit</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7A7A43"/>
                </a:solidFill>
                <a:effectLst/>
                <a:latin typeface="Courier New" panose="02070309020205020404" pitchFamily="49" charset="0"/>
                <a:cs typeface="Courier New" panose="02070309020205020404" pitchFamily="49" charset="0"/>
              </a:rPr>
              <a:t>addName</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input</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ngModel</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newName</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name</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newName</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placeholder</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Awesome</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Computer</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Scientist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type</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submit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t-EE" altLang="et-EE" sz="1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Add</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button</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form</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&lt;</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 </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00FF"/>
                </a:solidFill>
                <a:effectLst/>
                <a:latin typeface="Courier New" panose="02070309020205020404" pitchFamily="49" charset="0"/>
                <a:cs typeface="Courier New" panose="02070309020205020404" pitchFamily="49" charset="0"/>
              </a:rPr>
              <a:t>ngFor</a:t>
            </a:r>
            <a:r>
              <a:rPr kumimoji="0" lang="et-EE" altLang="et-EE" sz="14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let</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a:t>
            </a:r>
            <a:r>
              <a:rPr kumimoji="0" lang="et-EE" altLang="et-EE" sz="14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 of </a:t>
            </a:r>
            <a:r>
              <a:rPr kumimoji="0" lang="et-EE" altLang="et-EE" sz="14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names</a:t>
            </a:r>
            <a:r>
              <a:rPr kumimoji="0" lang="et-EE" altLang="et-EE" sz="14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t-EE" altLang="et-EE" sz="14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li</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t-EE" altLang="et-EE" sz="14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ul</a:t>
            </a:r>
            <a:r>
              <a:rPr kumimoji="0" lang="et-EE" altLang="et-EE"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br>
              <a:rPr kumimoji="0" lang="et-EE" altLang="et-EE" sz="10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endParaRPr kumimoji="0" lang="et-EE" altLang="et-EE"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23055161"/>
      </p:ext>
    </p:extLst>
  </p:cSld>
  <p:clrMapOvr>
    <a:masterClrMapping/>
  </p:clrMapOvr>
</p:sld>
</file>

<file path=ppt/theme/theme1.xml><?xml version="1.0" encoding="utf-8"?>
<a:theme xmlns:a="http://schemas.openxmlformats.org/drawingml/2006/main" name="Motyw pakietu Office">
  <a:themeElements>
    <a:clrScheme name="Reach-U">
      <a:dk1>
        <a:srgbClr val="454545"/>
      </a:dk1>
      <a:lt1>
        <a:srgbClr val="F2F2F2"/>
      </a:lt1>
      <a:dk2>
        <a:srgbClr val="000000"/>
      </a:dk2>
      <a:lt2>
        <a:srgbClr val="FFFFFF"/>
      </a:lt2>
      <a:accent1>
        <a:srgbClr val="ED1B24"/>
      </a:accent1>
      <a:accent2>
        <a:srgbClr val="FFFFFF"/>
      </a:accent2>
      <a:accent3>
        <a:srgbClr val="4D4D4D"/>
      </a:accent3>
      <a:accent4>
        <a:srgbClr val="515151"/>
      </a:accent4>
      <a:accent5>
        <a:srgbClr val="E5E5E5"/>
      </a:accent5>
      <a:accent6>
        <a:srgbClr val="515151"/>
      </a:accent6>
      <a:hlink>
        <a:srgbClr val="3A3838"/>
      </a:hlink>
      <a:folHlink>
        <a:srgbClr val="C00000"/>
      </a:folHlink>
    </a:clrScheme>
    <a:fontScheme name="Segoe UI light">
      <a:majorFont>
        <a:latin typeface="Segoe UI Semilight"/>
        <a:ea typeface=""/>
        <a:cs typeface=""/>
      </a:majorFont>
      <a:minorFont>
        <a:latin typeface="Segoe UI Light"/>
        <a:ea typeface=""/>
        <a:cs typeface=""/>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1" id="{F5A396F2-DCAF-EC44-B3B7-A2AA110054F4}" vid="{9A2CDCFA-FE4A-044D-8793-F597712FC4BD}"/>
    </a:ext>
  </a:extLst>
</a:theme>
</file>

<file path=ppt/theme/theme2.xml><?xml version="1.0" encoding="utf-8"?>
<a:theme xmlns:a="http://schemas.openxmlformats.org/drawingml/2006/main" name="Motyw pakietu Office">
  <a:themeElements>
    <a:clrScheme name="Pakiet 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Pakiet 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kiet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Bureau">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ureau">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Reach-U_first_sales</Template>
  <TotalTime>13046</TotalTime>
  <Words>505</Words>
  <Application>Microsoft Office PowerPoint</Application>
  <PresentationFormat>Widescreen</PresentationFormat>
  <Paragraphs>111</Paragraphs>
  <Slides>14</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vt:i4>
      </vt:variant>
    </vt:vector>
  </HeadingPairs>
  <TitlesOfParts>
    <vt:vector size="24" baseType="lpstr">
      <vt:lpstr>Arial</vt:lpstr>
      <vt:lpstr>Calibri</vt:lpstr>
      <vt:lpstr>Courier New</vt:lpstr>
      <vt:lpstr>Segoe UI Light</vt:lpstr>
      <vt:lpstr>Segoe UI Semibold</vt:lpstr>
      <vt:lpstr>Segoe UI Semilight</vt:lpstr>
      <vt:lpstr>SFMono-Regular</vt:lpstr>
      <vt:lpstr>Times New Roman</vt:lpstr>
      <vt:lpstr>Wingdings</vt:lpstr>
      <vt:lpstr>Motyw pakietu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subject/>
  <dc:creator>Rait Raal</dc:creator>
  <cp:keywords/>
  <dc:description/>
  <cp:lastModifiedBy>Gert Vesterberg</cp:lastModifiedBy>
  <cp:revision>219</cp:revision>
  <cp:lastPrinted>2016-07-20T09:58:17Z</cp:lastPrinted>
  <dcterms:created xsi:type="dcterms:W3CDTF">2016-05-03T14:26:13Z</dcterms:created>
  <dcterms:modified xsi:type="dcterms:W3CDTF">2017-04-08T11:00:23Z</dcterms:modified>
  <cp:category>Sales presentations</cp:category>
</cp:coreProperties>
</file>